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3" r:id="rId2"/>
  </p:sldMasterIdLst>
  <p:notesMasterIdLst>
    <p:notesMasterId r:id="rId9"/>
  </p:notesMasterIdLst>
  <p:handoutMasterIdLst>
    <p:handoutMasterId r:id="rId10"/>
  </p:handoutMasterIdLst>
  <p:sldIdLst>
    <p:sldId id="264" r:id="rId3"/>
    <p:sldId id="266" r:id="rId4"/>
    <p:sldId id="271" r:id="rId5"/>
    <p:sldId id="267" r:id="rId6"/>
    <p:sldId id="268" r:id="rId7"/>
    <p:sldId id="257" r:id="rId8"/>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8EB4"/>
    <a:srgbClr val="D68231"/>
    <a:srgbClr val="5B5377"/>
    <a:srgbClr val="8D3C45"/>
    <a:srgbClr val="EEEDF2"/>
    <a:srgbClr val="E5EAEE"/>
    <a:srgbClr val="F5F5F3"/>
    <a:srgbClr val="E8ECEF"/>
    <a:srgbClr val="F3F2F1"/>
    <a:srgbClr val="DCDB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88" autoAdjust="0"/>
    <p:restoredTop sz="94689" autoAdjust="0"/>
  </p:normalViewPr>
  <p:slideViewPr>
    <p:cSldViewPr snapToGrid="0" showGuides="1">
      <p:cViewPr>
        <p:scale>
          <a:sx n="73" d="100"/>
          <a:sy n="73" d="100"/>
        </p:scale>
        <p:origin x="1060" y="56"/>
      </p:cViewPr>
      <p:guideLst/>
    </p:cSldViewPr>
  </p:slideViewPr>
  <p:outlineViewPr>
    <p:cViewPr>
      <p:scale>
        <a:sx n="33" d="100"/>
        <a:sy n="33" d="100"/>
      </p:scale>
      <p:origin x="0" y="-726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5" d="100"/>
          <a:sy n="75" d="100"/>
        </p:scale>
        <p:origin x="2988" y="66"/>
      </p:cViewPr>
      <p:guideLst>
        <p:guide orient="horz" pos="2909"/>
        <p:guide pos="2208"/>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6.xml" Id="rId8" /><Relationship Type="http://schemas.openxmlformats.org/officeDocument/2006/relationships/theme" Target="theme/theme1.xml" Id="rId13" /><Relationship Type="http://schemas.openxmlformats.org/officeDocument/2006/relationships/slide" Target="slides/slide1.xml" Id="rId3" /><Relationship Type="http://schemas.openxmlformats.org/officeDocument/2006/relationships/slide" Target="slides/slide5.xml" Id="rId7" /><Relationship Type="http://schemas.openxmlformats.org/officeDocument/2006/relationships/viewProps" Target="viewProps.xml" Id="rId12" /><Relationship Type="http://schemas.openxmlformats.org/officeDocument/2006/relationships/slideMaster" Target="slideMasters/slideMaster1.xml" Id="rId2" /><Relationship Type="http://schemas.openxmlformats.org/officeDocument/2006/relationships/slide" Target="slides/slide4.xml" Id="rId6" /><Relationship Type="http://schemas.openxmlformats.org/officeDocument/2006/relationships/presProps" Target="presProps.xml" Id="rId11" /><Relationship Type="http://schemas.openxmlformats.org/officeDocument/2006/relationships/slide" Target="slides/slide3.xml" Id="rId5" /><Relationship Type="http://schemas.openxmlformats.org/officeDocument/2006/relationships/handoutMaster" Target="handoutMasters/handoutMaster1.xml" Id="rId10" /><Relationship Type="http://schemas.openxmlformats.org/officeDocument/2006/relationships/slide" Target="slides/slide2.xml" Id="rId4" /><Relationship Type="http://schemas.openxmlformats.org/officeDocument/2006/relationships/notesMaster" Target="notesMasters/notesMaster1.xml" Id="rId9" /><Relationship Type="http://schemas.openxmlformats.org/officeDocument/2006/relationships/tableStyles" Target="tableStyles.xml" Id="rId14"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7492" cy="462478"/>
          </a:xfrm>
          <a:prstGeom prst="rect">
            <a:avLst/>
          </a:prstGeom>
        </p:spPr>
        <p:txBody>
          <a:bodyPr vert="horz" lIns="97901" tIns="48951" rIns="97901" bIns="48951" rtlCol="0"/>
          <a:lstStyle>
            <a:lvl1pPr algn="l">
              <a:defRPr sz="1300"/>
            </a:lvl1pPr>
          </a:lstStyle>
          <a:p>
            <a:endParaRPr lang="en-US" dirty="0"/>
          </a:p>
        </p:txBody>
      </p:sp>
      <p:sp>
        <p:nvSpPr>
          <p:cNvPr id="3" name="Date Placeholder 2"/>
          <p:cNvSpPr>
            <a:spLocks noGrp="1"/>
          </p:cNvSpPr>
          <p:nvPr>
            <p:ph type="dt" sz="quarter" idx="1"/>
          </p:nvPr>
        </p:nvSpPr>
        <p:spPr>
          <a:xfrm>
            <a:off x="3971170" y="3"/>
            <a:ext cx="3037492" cy="462478"/>
          </a:xfrm>
          <a:prstGeom prst="rect">
            <a:avLst/>
          </a:prstGeom>
        </p:spPr>
        <p:txBody>
          <a:bodyPr vert="horz" lIns="97901" tIns="48951" rIns="97901" bIns="48951" rtlCol="0"/>
          <a:lstStyle>
            <a:lvl1pPr algn="r">
              <a:defRPr sz="1300"/>
            </a:lvl1pPr>
          </a:lstStyle>
          <a:p>
            <a:fld id="{561392C9-00E2-45CC-B87F-FA010F3A51ED}" type="datetimeFigureOut">
              <a:rPr lang="en-US" smtClean="0"/>
              <a:t>12/6/2024</a:t>
            </a:fld>
            <a:endParaRPr lang="en-US" dirty="0"/>
          </a:p>
        </p:txBody>
      </p:sp>
      <p:sp>
        <p:nvSpPr>
          <p:cNvPr id="4" name="Footer Placeholder 3"/>
          <p:cNvSpPr>
            <a:spLocks noGrp="1"/>
          </p:cNvSpPr>
          <p:nvPr>
            <p:ph type="ftr" sz="quarter" idx="2"/>
          </p:nvPr>
        </p:nvSpPr>
        <p:spPr>
          <a:xfrm>
            <a:off x="2" y="8771910"/>
            <a:ext cx="3037492" cy="462478"/>
          </a:xfrm>
          <a:prstGeom prst="rect">
            <a:avLst/>
          </a:prstGeom>
        </p:spPr>
        <p:txBody>
          <a:bodyPr vert="horz" lIns="97901" tIns="48951" rIns="97901" bIns="48951"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1170" y="8771910"/>
            <a:ext cx="3037492" cy="462478"/>
          </a:xfrm>
          <a:prstGeom prst="rect">
            <a:avLst/>
          </a:prstGeom>
        </p:spPr>
        <p:txBody>
          <a:bodyPr vert="horz" lIns="97901" tIns="48951" rIns="97901" bIns="48951" rtlCol="0" anchor="b"/>
          <a:lstStyle>
            <a:lvl1pPr algn="r">
              <a:defRPr sz="1300"/>
            </a:lvl1pPr>
          </a:lstStyle>
          <a:p>
            <a:fld id="{98D559A9-5097-4F01-A6D9-90CBB44EAC28}" type="slidenum">
              <a:rPr lang="en-US" smtClean="0"/>
              <a:t>‹#›</a:t>
            </a:fld>
            <a:endParaRPr lang="en-US" dirty="0"/>
          </a:p>
        </p:txBody>
      </p:sp>
    </p:spTree>
    <p:extLst>
      <p:ext uri="{BB962C8B-B14F-4D97-AF65-F5344CB8AC3E}">
        <p14:creationId xmlns:p14="http://schemas.microsoft.com/office/powerpoint/2010/main" val="21862678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37840" cy="461804"/>
          </a:xfrm>
          <a:prstGeom prst="rect">
            <a:avLst/>
          </a:prstGeom>
        </p:spPr>
        <p:txBody>
          <a:bodyPr vert="horz" lIns="92208" tIns="46104" rIns="92208" bIns="46104" rtlCol="0"/>
          <a:lstStyle>
            <a:lvl1pPr algn="l">
              <a:defRPr sz="1200"/>
            </a:lvl1pPr>
          </a:lstStyle>
          <a:p>
            <a:endParaRPr lang="en-US" dirty="0"/>
          </a:p>
        </p:txBody>
      </p:sp>
      <p:sp>
        <p:nvSpPr>
          <p:cNvPr id="3" name="Date Placeholder 2"/>
          <p:cNvSpPr>
            <a:spLocks noGrp="1"/>
          </p:cNvSpPr>
          <p:nvPr>
            <p:ph type="dt" idx="1"/>
          </p:nvPr>
        </p:nvSpPr>
        <p:spPr>
          <a:xfrm>
            <a:off x="3970939" y="4"/>
            <a:ext cx="3037840" cy="461804"/>
          </a:xfrm>
          <a:prstGeom prst="rect">
            <a:avLst/>
          </a:prstGeom>
        </p:spPr>
        <p:txBody>
          <a:bodyPr vert="horz" lIns="92208" tIns="46104" rIns="92208" bIns="46104" rtlCol="0"/>
          <a:lstStyle>
            <a:lvl1pPr algn="r">
              <a:defRPr sz="1200"/>
            </a:lvl1pPr>
          </a:lstStyle>
          <a:p>
            <a:fld id="{BB3FF84D-A9B3-46D6-A234-F73E43EFBF3A}" type="datetimeFigureOut">
              <a:rPr lang="en-US" smtClean="0"/>
              <a:t>12/6/2024</a:t>
            </a:fld>
            <a:endParaRPr lang="en-US" dirty="0"/>
          </a:p>
        </p:txBody>
      </p:sp>
      <p:sp>
        <p:nvSpPr>
          <p:cNvPr id="4" name="Slide Image Placeholder 3"/>
          <p:cNvSpPr>
            <a:spLocks noGrp="1" noRot="1" noChangeAspect="1"/>
          </p:cNvSpPr>
          <p:nvPr>
            <p:ph type="sldImg" idx="2"/>
          </p:nvPr>
        </p:nvSpPr>
        <p:spPr>
          <a:xfrm>
            <a:off x="1196975" y="693738"/>
            <a:ext cx="4616450" cy="3462337"/>
          </a:xfrm>
          <a:prstGeom prst="rect">
            <a:avLst/>
          </a:prstGeom>
          <a:noFill/>
          <a:ln w="12700">
            <a:solidFill>
              <a:prstClr val="black"/>
            </a:solidFill>
          </a:ln>
        </p:spPr>
        <p:txBody>
          <a:bodyPr vert="horz" lIns="92208" tIns="46104" rIns="92208" bIns="46104" rtlCol="0" anchor="ctr"/>
          <a:lstStyle/>
          <a:p>
            <a:endParaRPr lang="en-US" dirty="0"/>
          </a:p>
        </p:txBody>
      </p:sp>
      <p:sp>
        <p:nvSpPr>
          <p:cNvPr id="5" name="Notes Placeholder 4"/>
          <p:cNvSpPr>
            <a:spLocks noGrp="1"/>
          </p:cNvSpPr>
          <p:nvPr>
            <p:ph type="body" sz="quarter" idx="3"/>
          </p:nvPr>
        </p:nvSpPr>
        <p:spPr>
          <a:xfrm>
            <a:off x="701040" y="4387139"/>
            <a:ext cx="5608320" cy="4156234"/>
          </a:xfrm>
          <a:prstGeom prst="rect">
            <a:avLst/>
          </a:prstGeom>
        </p:spPr>
        <p:txBody>
          <a:bodyPr vert="horz" lIns="92208" tIns="46104" rIns="92208" bIns="4610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37840" cy="461804"/>
          </a:xfrm>
          <a:prstGeom prst="rect">
            <a:avLst/>
          </a:prstGeom>
        </p:spPr>
        <p:txBody>
          <a:bodyPr vert="horz" lIns="92208" tIns="46104" rIns="92208" bIns="4610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772670"/>
            <a:ext cx="3037840" cy="461804"/>
          </a:xfrm>
          <a:prstGeom prst="rect">
            <a:avLst/>
          </a:prstGeom>
        </p:spPr>
        <p:txBody>
          <a:bodyPr vert="horz" lIns="92208" tIns="46104" rIns="92208" bIns="46104" rtlCol="0" anchor="b"/>
          <a:lstStyle>
            <a:lvl1pPr algn="r">
              <a:defRPr sz="1200"/>
            </a:lvl1pPr>
          </a:lstStyle>
          <a:p>
            <a:fld id="{AD29FD94-8552-4E3B-A9BA-FAF09160A7AE}" type="slidenum">
              <a:rPr lang="en-US" smtClean="0"/>
              <a:t>‹#›</a:t>
            </a:fld>
            <a:endParaRPr lang="en-US" dirty="0"/>
          </a:p>
        </p:txBody>
      </p:sp>
    </p:spTree>
    <p:extLst>
      <p:ext uri="{BB962C8B-B14F-4D97-AF65-F5344CB8AC3E}">
        <p14:creationId xmlns:p14="http://schemas.microsoft.com/office/powerpoint/2010/main" val="6935597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D29FD94-8552-4E3B-A9BA-FAF09160A7AE}" type="slidenum">
              <a:rPr lang="en-US" smtClean="0"/>
              <a:t>1</a:t>
            </a:fld>
            <a:endParaRPr lang="en-US" dirty="0"/>
          </a:p>
        </p:txBody>
      </p:sp>
    </p:spTree>
    <p:extLst>
      <p:ext uri="{BB962C8B-B14F-4D97-AF65-F5344CB8AC3E}">
        <p14:creationId xmlns:p14="http://schemas.microsoft.com/office/powerpoint/2010/main" val="3793057560"/>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Slide Number Placeholder 4"/>
          <p:cNvSpPr>
            <a:spLocks noGrp="1"/>
          </p:cNvSpPr>
          <p:nvPr>
            <p:ph type="sldNum" sz="quarter" idx="11"/>
          </p:nvPr>
        </p:nvSpPr>
        <p:spPr/>
        <p:txBody>
          <a:bodyPr/>
          <a:lstStyle/>
          <a:p>
            <a:fld id="{AD29FD94-8552-4E3B-A9BA-FAF09160A7AE}" type="slidenum">
              <a:rPr lang="en-US" smtClean="0"/>
              <a:t>2</a:t>
            </a:fld>
            <a:endParaRPr lang="en-US" dirty="0"/>
          </a:p>
        </p:txBody>
      </p:sp>
    </p:spTree>
    <p:extLst>
      <p:ext uri="{BB962C8B-B14F-4D97-AF65-F5344CB8AC3E}">
        <p14:creationId xmlns:p14="http://schemas.microsoft.com/office/powerpoint/2010/main" val="2177704534"/>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Slide Number Placeholder 4"/>
          <p:cNvSpPr>
            <a:spLocks noGrp="1"/>
          </p:cNvSpPr>
          <p:nvPr>
            <p:ph type="sldNum" sz="quarter" idx="11"/>
          </p:nvPr>
        </p:nvSpPr>
        <p:spPr/>
        <p:txBody>
          <a:bodyPr/>
          <a:lstStyle/>
          <a:p>
            <a:fld id="{AD29FD94-8552-4E3B-A9BA-FAF09160A7AE}" type="slidenum">
              <a:rPr lang="en-US" smtClean="0"/>
              <a:t>4</a:t>
            </a:fld>
            <a:endParaRPr lang="en-US" dirty="0"/>
          </a:p>
        </p:txBody>
      </p:sp>
    </p:spTree>
    <p:extLst>
      <p:ext uri="{BB962C8B-B14F-4D97-AF65-F5344CB8AC3E}">
        <p14:creationId xmlns:p14="http://schemas.microsoft.com/office/powerpoint/2010/main" val="238254705"/>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Slide Number Placeholder 4"/>
          <p:cNvSpPr>
            <a:spLocks noGrp="1"/>
          </p:cNvSpPr>
          <p:nvPr>
            <p:ph type="sldNum" sz="quarter" idx="11"/>
          </p:nvPr>
        </p:nvSpPr>
        <p:spPr/>
        <p:txBody>
          <a:bodyPr/>
          <a:lstStyle/>
          <a:p>
            <a:fld id="{AD29FD94-8552-4E3B-A9BA-FAF09160A7AE}" type="slidenum">
              <a:rPr lang="en-US" smtClean="0"/>
              <a:t>5</a:t>
            </a:fld>
            <a:endParaRPr lang="en-US" dirty="0"/>
          </a:p>
        </p:txBody>
      </p:sp>
    </p:spTree>
    <p:extLst>
      <p:ext uri="{BB962C8B-B14F-4D97-AF65-F5344CB8AC3E}">
        <p14:creationId xmlns:p14="http://schemas.microsoft.com/office/powerpoint/2010/main" val="2597974702"/>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D29FD94-8552-4E3B-A9BA-FAF09160A7AE}" type="slidenum">
              <a:rPr lang="en-US" smtClean="0"/>
              <a:t>6</a:t>
            </a:fld>
            <a:endParaRPr lang="en-US" dirty="0"/>
          </a:p>
        </p:txBody>
      </p:sp>
    </p:spTree>
    <p:extLst>
      <p:ext uri="{BB962C8B-B14F-4D97-AF65-F5344CB8AC3E}">
        <p14:creationId xmlns:p14="http://schemas.microsoft.com/office/powerpoint/2010/main" val="3169207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slideMaster" Target="../slideMasters/slideMaster1.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8" Type="http://schemas.openxmlformats.org/officeDocument/2006/relationships/tags" Target="../tags/tag8.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20" Type="http://schemas.openxmlformats.org/officeDocument/2006/relationships/tags" Target="../tags/tag20.xml"/><Relationship Id="rId41" Type="http://schemas.openxmlformats.org/officeDocument/2006/relationships/tags" Target="../tags/tag41.xml"/><Relationship Id="rId1" Type="http://schemas.openxmlformats.org/officeDocument/2006/relationships/tags" Target="../tags/tag1.xml"/><Relationship Id="rId6" Type="http://schemas.openxmlformats.org/officeDocument/2006/relationships/tags" Target="../tags/tag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Cover_Photographic">
    <p:spTree>
      <p:nvGrpSpPr>
        <p:cNvPr id="1" name=""/>
        <p:cNvGrpSpPr/>
        <p:nvPr/>
      </p:nvGrpSpPr>
      <p:grpSpPr>
        <a:xfrm>
          <a:off x="0" y="0"/>
          <a:ext cx="0" cy="0"/>
          <a:chOff x="0" y="0"/>
          <a:chExt cx="0" cy="0"/>
        </a:xfrm>
      </p:grpSpPr>
      <p:pic>
        <p:nvPicPr>
          <p:cNvPr id="12" name="Picture Placeholder 6"/>
          <p:cNvPicPr>
            <a:picLocks noChangeAspect="1"/>
          </p:cNvPicPr>
          <p:nvPr userDrawn="1"/>
        </p:nvPicPr>
        <p:blipFill rotWithShape="1">
          <a:blip r:embed="rId2">
            <a:extLst>
              <a:ext uri="{28A0092B-C50C-407E-A947-70E740481C1C}">
                <a14:useLocalDpi xmlns:a14="http://schemas.microsoft.com/office/drawing/2010/main" val="0"/>
              </a:ext>
            </a:extLst>
          </a:blip>
          <a:srcRect l="35" r="35"/>
          <a:stretch/>
        </p:blipFill>
        <p:spPr bwMode="gray">
          <a:xfrm>
            <a:off x="0" y="1286911"/>
            <a:ext cx="9144000" cy="2846387"/>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3195"/>
          </a:xfrm>
          <a:prstGeom prst="rect">
            <a:avLst/>
          </a:prstGeom>
          <a:effectLst>
            <a:outerShdw blurRad="177800" dist="38100" dir="5400000" algn="t" rotWithShape="0">
              <a:prstClr val="black">
                <a:alpha val="35000"/>
              </a:prstClr>
            </a:outerShdw>
          </a:effectLst>
        </p:spPr>
      </p:pic>
      <p:grpSp>
        <p:nvGrpSpPr>
          <p:cNvPr id="6" name="Group 5"/>
          <p:cNvGrpSpPr>
            <a:grpSpLocks noChangeAspect="1"/>
          </p:cNvGrpSpPr>
          <p:nvPr userDrawn="1"/>
        </p:nvGrpSpPr>
        <p:grpSpPr bwMode="gray">
          <a:xfrm>
            <a:off x="470041" y="186566"/>
            <a:ext cx="1691640" cy="600405"/>
            <a:chOff x="449263" y="398463"/>
            <a:chExt cx="1789112" cy="635000"/>
          </a:xfrm>
        </p:grpSpPr>
        <p:sp>
          <p:nvSpPr>
            <p:cNvPr id="7" name="Freeform 5"/>
            <p:cNvSpPr>
              <a:spLocks noEditPoints="1"/>
            </p:cNvSpPr>
            <p:nvPr userDrawn="1"/>
          </p:nvSpPr>
          <p:spPr bwMode="gray">
            <a:xfrm>
              <a:off x="668338" y="735013"/>
              <a:ext cx="1570037" cy="298450"/>
            </a:xfrm>
            <a:custGeom>
              <a:avLst/>
              <a:gdLst>
                <a:gd name="T0" fmla="*/ 63 w 510"/>
                <a:gd name="T1" fmla="*/ 91 h 97"/>
                <a:gd name="T2" fmla="*/ 47 w 510"/>
                <a:gd name="T3" fmla="*/ 14 h 97"/>
                <a:gd name="T4" fmla="*/ 81 w 510"/>
                <a:gd name="T5" fmla="*/ 43 h 97"/>
                <a:gd name="T6" fmla="*/ 0 w 510"/>
                <a:gd name="T7" fmla="*/ 43 h 97"/>
                <a:gd name="T8" fmla="*/ 35 w 510"/>
                <a:gd name="T9" fmla="*/ 14 h 97"/>
                <a:gd name="T10" fmla="*/ 18 w 510"/>
                <a:gd name="T11" fmla="*/ 91 h 97"/>
                <a:gd name="T12" fmla="*/ 119 w 510"/>
                <a:gd name="T13" fmla="*/ 95 h 97"/>
                <a:gd name="T14" fmla="*/ 109 w 510"/>
                <a:gd name="T15" fmla="*/ 82 h 97"/>
                <a:gd name="T16" fmla="*/ 140 w 510"/>
                <a:gd name="T17" fmla="*/ 53 h 97"/>
                <a:gd name="T18" fmla="*/ 130 w 510"/>
                <a:gd name="T19" fmla="*/ 91 h 97"/>
                <a:gd name="T20" fmla="*/ 159 w 510"/>
                <a:gd name="T21" fmla="*/ 91 h 97"/>
                <a:gd name="T22" fmla="*/ 150 w 510"/>
                <a:gd name="T23" fmla="*/ 52 h 97"/>
                <a:gd name="T24" fmla="*/ 109 w 510"/>
                <a:gd name="T25" fmla="*/ 49 h 97"/>
                <a:gd name="T26" fmla="*/ 90 w 510"/>
                <a:gd name="T27" fmla="*/ 2 h 97"/>
                <a:gd name="T28" fmla="*/ 99 w 510"/>
                <a:gd name="T29" fmla="*/ 15 h 97"/>
                <a:gd name="T30" fmla="*/ 90 w 510"/>
                <a:gd name="T31" fmla="*/ 91 h 97"/>
                <a:gd name="T32" fmla="*/ 211 w 510"/>
                <a:gd name="T33" fmla="*/ 82 h 97"/>
                <a:gd name="T34" fmla="*/ 233 w 510"/>
                <a:gd name="T35" fmla="*/ 91 h 97"/>
                <a:gd name="T36" fmla="*/ 222 w 510"/>
                <a:gd name="T37" fmla="*/ 86 h 97"/>
                <a:gd name="T38" fmla="*/ 174 w 510"/>
                <a:gd name="T39" fmla="*/ 47 h 97"/>
                <a:gd name="T40" fmla="*/ 185 w 510"/>
                <a:gd name="T41" fmla="*/ 40 h 97"/>
                <a:gd name="T42" fmla="*/ 212 w 510"/>
                <a:gd name="T43" fmla="*/ 54 h 97"/>
                <a:gd name="T44" fmla="*/ 187 w 510"/>
                <a:gd name="T45" fmla="*/ 97 h 97"/>
                <a:gd name="T46" fmla="*/ 212 w 510"/>
                <a:gd name="T47" fmla="*/ 60 h 97"/>
                <a:gd name="T48" fmla="*/ 271 w 510"/>
                <a:gd name="T49" fmla="*/ 97 h 97"/>
                <a:gd name="T50" fmla="*/ 275 w 510"/>
                <a:gd name="T51" fmla="*/ 92 h 97"/>
                <a:gd name="T52" fmla="*/ 288 w 510"/>
                <a:gd name="T53" fmla="*/ 39 h 97"/>
                <a:gd name="T54" fmla="*/ 287 w 510"/>
                <a:gd name="T55" fmla="*/ 57 h 97"/>
                <a:gd name="T56" fmla="*/ 242 w 510"/>
                <a:gd name="T57" fmla="*/ 64 h 97"/>
                <a:gd name="T58" fmla="*/ 337 w 510"/>
                <a:gd name="T59" fmla="*/ 95 h 97"/>
                <a:gd name="T60" fmla="*/ 327 w 510"/>
                <a:gd name="T61" fmla="*/ 82 h 97"/>
                <a:gd name="T62" fmla="*/ 357 w 510"/>
                <a:gd name="T63" fmla="*/ 53 h 97"/>
                <a:gd name="T64" fmla="*/ 347 w 510"/>
                <a:gd name="T65" fmla="*/ 91 h 97"/>
                <a:gd name="T66" fmla="*/ 376 w 510"/>
                <a:gd name="T67" fmla="*/ 91 h 97"/>
                <a:gd name="T68" fmla="*/ 368 w 510"/>
                <a:gd name="T69" fmla="*/ 52 h 97"/>
                <a:gd name="T70" fmla="*/ 326 w 510"/>
                <a:gd name="T71" fmla="*/ 49 h 97"/>
                <a:gd name="T72" fmla="*/ 307 w 510"/>
                <a:gd name="T73" fmla="*/ 2 h 97"/>
                <a:gd name="T74" fmla="*/ 317 w 510"/>
                <a:gd name="T75" fmla="*/ 15 h 97"/>
                <a:gd name="T76" fmla="*/ 307 w 510"/>
                <a:gd name="T77" fmla="*/ 91 h 97"/>
                <a:gd name="T78" fmla="*/ 444 w 510"/>
                <a:gd name="T79" fmla="*/ 81 h 97"/>
                <a:gd name="T80" fmla="*/ 399 w 510"/>
                <a:gd name="T81" fmla="*/ 65 h 97"/>
                <a:gd name="T82" fmla="*/ 417 w 510"/>
                <a:gd name="T83" fmla="*/ 30 h 97"/>
                <a:gd name="T84" fmla="*/ 399 w 510"/>
                <a:gd name="T85" fmla="*/ 60 h 97"/>
                <a:gd name="T86" fmla="*/ 423 w 510"/>
                <a:gd name="T87" fmla="*/ 60 h 97"/>
                <a:gd name="T88" fmla="*/ 489 w 510"/>
                <a:gd name="T89" fmla="*/ 95 h 97"/>
                <a:gd name="T90" fmla="*/ 477 w 510"/>
                <a:gd name="T91" fmla="*/ 82 h 97"/>
                <a:gd name="T92" fmla="*/ 499 w 510"/>
                <a:gd name="T93" fmla="*/ 37 h 97"/>
                <a:gd name="T94" fmla="*/ 510 w 510"/>
                <a:gd name="T95" fmla="*/ 42 h 97"/>
                <a:gd name="T96" fmla="*/ 475 w 510"/>
                <a:gd name="T97" fmla="*/ 56 h 97"/>
                <a:gd name="T98" fmla="*/ 457 w 510"/>
                <a:gd name="T99" fmla="*/ 36 h 97"/>
                <a:gd name="T100" fmla="*/ 466 w 510"/>
                <a:gd name="T101" fmla="*/ 82 h 97"/>
                <a:gd name="T102" fmla="*/ 457 w 510"/>
                <a:gd name="T103"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0" h="97">
                  <a:moveTo>
                    <a:pt x="18" y="95"/>
                  </a:moveTo>
                  <a:cubicBezTo>
                    <a:pt x="63" y="95"/>
                    <a:pt x="63" y="95"/>
                    <a:pt x="63" y="95"/>
                  </a:cubicBezTo>
                  <a:cubicBezTo>
                    <a:pt x="63" y="91"/>
                    <a:pt x="63" y="91"/>
                    <a:pt x="63" y="91"/>
                  </a:cubicBezTo>
                  <a:cubicBezTo>
                    <a:pt x="57" y="91"/>
                    <a:pt x="57" y="91"/>
                    <a:pt x="57" y="91"/>
                  </a:cubicBezTo>
                  <a:cubicBezTo>
                    <a:pt x="49" y="91"/>
                    <a:pt x="47" y="89"/>
                    <a:pt x="47" y="82"/>
                  </a:cubicBezTo>
                  <a:cubicBezTo>
                    <a:pt x="47" y="14"/>
                    <a:pt x="47" y="14"/>
                    <a:pt x="47" y="14"/>
                  </a:cubicBezTo>
                  <a:cubicBezTo>
                    <a:pt x="51" y="14"/>
                    <a:pt x="51" y="14"/>
                    <a:pt x="51" y="14"/>
                  </a:cubicBezTo>
                  <a:cubicBezTo>
                    <a:pt x="73" y="14"/>
                    <a:pt x="74" y="21"/>
                    <a:pt x="78" y="43"/>
                  </a:cubicBezTo>
                  <a:cubicBezTo>
                    <a:pt x="81" y="43"/>
                    <a:pt x="81" y="43"/>
                    <a:pt x="81" y="43"/>
                  </a:cubicBezTo>
                  <a:cubicBezTo>
                    <a:pt x="79" y="10"/>
                    <a:pt x="79" y="10"/>
                    <a:pt x="79" y="10"/>
                  </a:cubicBezTo>
                  <a:cubicBezTo>
                    <a:pt x="1" y="10"/>
                    <a:pt x="1" y="10"/>
                    <a:pt x="1" y="10"/>
                  </a:cubicBezTo>
                  <a:cubicBezTo>
                    <a:pt x="0" y="43"/>
                    <a:pt x="0" y="43"/>
                    <a:pt x="0" y="43"/>
                  </a:cubicBezTo>
                  <a:cubicBezTo>
                    <a:pt x="2" y="43"/>
                    <a:pt x="2" y="43"/>
                    <a:pt x="2" y="43"/>
                  </a:cubicBezTo>
                  <a:cubicBezTo>
                    <a:pt x="6" y="21"/>
                    <a:pt x="9" y="14"/>
                    <a:pt x="30" y="14"/>
                  </a:cubicBezTo>
                  <a:cubicBezTo>
                    <a:pt x="35" y="14"/>
                    <a:pt x="35" y="14"/>
                    <a:pt x="35" y="14"/>
                  </a:cubicBezTo>
                  <a:cubicBezTo>
                    <a:pt x="35" y="82"/>
                    <a:pt x="35" y="82"/>
                    <a:pt x="35" y="82"/>
                  </a:cubicBezTo>
                  <a:cubicBezTo>
                    <a:pt x="35" y="89"/>
                    <a:pt x="32" y="91"/>
                    <a:pt x="25" y="91"/>
                  </a:cubicBezTo>
                  <a:cubicBezTo>
                    <a:pt x="18" y="91"/>
                    <a:pt x="18" y="91"/>
                    <a:pt x="18" y="91"/>
                  </a:cubicBezTo>
                  <a:cubicBezTo>
                    <a:pt x="18" y="95"/>
                    <a:pt x="18" y="95"/>
                    <a:pt x="18" y="95"/>
                  </a:cubicBezTo>
                  <a:close/>
                  <a:moveTo>
                    <a:pt x="90" y="95"/>
                  </a:moveTo>
                  <a:cubicBezTo>
                    <a:pt x="119" y="95"/>
                    <a:pt x="119" y="95"/>
                    <a:pt x="119" y="95"/>
                  </a:cubicBezTo>
                  <a:cubicBezTo>
                    <a:pt x="119" y="91"/>
                    <a:pt x="119" y="91"/>
                    <a:pt x="119" y="91"/>
                  </a:cubicBezTo>
                  <a:cubicBezTo>
                    <a:pt x="118" y="91"/>
                    <a:pt x="118" y="91"/>
                    <a:pt x="118" y="91"/>
                  </a:cubicBezTo>
                  <a:cubicBezTo>
                    <a:pt x="111" y="91"/>
                    <a:pt x="109" y="89"/>
                    <a:pt x="109" y="82"/>
                  </a:cubicBezTo>
                  <a:cubicBezTo>
                    <a:pt x="109" y="67"/>
                    <a:pt x="109" y="67"/>
                    <a:pt x="109" y="67"/>
                  </a:cubicBezTo>
                  <a:cubicBezTo>
                    <a:pt x="109" y="53"/>
                    <a:pt x="118" y="37"/>
                    <a:pt x="129" y="37"/>
                  </a:cubicBezTo>
                  <a:cubicBezTo>
                    <a:pt x="136" y="37"/>
                    <a:pt x="140" y="42"/>
                    <a:pt x="140" y="53"/>
                  </a:cubicBezTo>
                  <a:cubicBezTo>
                    <a:pt x="140" y="82"/>
                    <a:pt x="140" y="82"/>
                    <a:pt x="140" y="82"/>
                  </a:cubicBezTo>
                  <a:cubicBezTo>
                    <a:pt x="140" y="89"/>
                    <a:pt x="138" y="91"/>
                    <a:pt x="132" y="91"/>
                  </a:cubicBezTo>
                  <a:cubicBezTo>
                    <a:pt x="130" y="91"/>
                    <a:pt x="130" y="91"/>
                    <a:pt x="130" y="91"/>
                  </a:cubicBezTo>
                  <a:cubicBezTo>
                    <a:pt x="130" y="95"/>
                    <a:pt x="130" y="95"/>
                    <a:pt x="130" y="95"/>
                  </a:cubicBezTo>
                  <a:cubicBezTo>
                    <a:pt x="159" y="95"/>
                    <a:pt x="159" y="95"/>
                    <a:pt x="159" y="95"/>
                  </a:cubicBezTo>
                  <a:cubicBezTo>
                    <a:pt x="159" y="91"/>
                    <a:pt x="159" y="91"/>
                    <a:pt x="159" y="91"/>
                  </a:cubicBezTo>
                  <a:cubicBezTo>
                    <a:pt x="159" y="91"/>
                    <a:pt x="159" y="91"/>
                    <a:pt x="159" y="91"/>
                  </a:cubicBezTo>
                  <a:cubicBezTo>
                    <a:pt x="152" y="91"/>
                    <a:pt x="150" y="89"/>
                    <a:pt x="150" y="82"/>
                  </a:cubicBezTo>
                  <a:cubicBezTo>
                    <a:pt x="150" y="52"/>
                    <a:pt x="150" y="52"/>
                    <a:pt x="150" y="52"/>
                  </a:cubicBezTo>
                  <a:cubicBezTo>
                    <a:pt x="150" y="38"/>
                    <a:pt x="144" y="31"/>
                    <a:pt x="132" y="31"/>
                  </a:cubicBezTo>
                  <a:cubicBezTo>
                    <a:pt x="122" y="31"/>
                    <a:pt x="115" y="39"/>
                    <a:pt x="109" y="49"/>
                  </a:cubicBezTo>
                  <a:cubicBezTo>
                    <a:pt x="109" y="49"/>
                    <a:pt x="109" y="49"/>
                    <a:pt x="109" y="49"/>
                  </a:cubicBezTo>
                  <a:cubicBezTo>
                    <a:pt x="109" y="31"/>
                    <a:pt x="109" y="31"/>
                    <a:pt x="109" y="31"/>
                  </a:cubicBezTo>
                  <a:cubicBezTo>
                    <a:pt x="109" y="0"/>
                    <a:pt x="109" y="0"/>
                    <a:pt x="109" y="0"/>
                  </a:cubicBezTo>
                  <a:cubicBezTo>
                    <a:pt x="90" y="2"/>
                    <a:pt x="90" y="2"/>
                    <a:pt x="90" y="2"/>
                  </a:cubicBezTo>
                  <a:cubicBezTo>
                    <a:pt x="90" y="6"/>
                    <a:pt x="90" y="6"/>
                    <a:pt x="90" y="6"/>
                  </a:cubicBezTo>
                  <a:cubicBezTo>
                    <a:pt x="91" y="6"/>
                    <a:pt x="91" y="6"/>
                    <a:pt x="91" y="6"/>
                  </a:cubicBezTo>
                  <a:cubicBezTo>
                    <a:pt x="98" y="6"/>
                    <a:pt x="99" y="8"/>
                    <a:pt x="99" y="15"/>
                  </a:cubicBezTo>
                  <a:cubicBezTo>
                    <a:pt x="99" y="82"/>
                    <a:pt x="99" y="82"/>
                    <a:pt x="99" y="82"/>
                  </a:cubicBezTo>
                  <a:cubicBezTo>
                    <a:pt x="99" y="89"/>
                    <a:pt x="98" y="91"/>
                    <a:pt x="91" y="91"/>
                  </a:cubicBezTo>
                  <a:cubicBezTo>
                    <a:pt x="90" y="91"/>
                    <a:pt x="90" y="91"/>
                    <a:pt x="90" y="91"/>
                  </a:cubicBezTo>
                  <a:cubicBezTo>
                    <a:pt x="90" y="95"/>
                    <a:pt x="90" y="95"/>
                    <a:pt x="90" y="95"/>
                  </a:cubicBezTo>
                  <a:close/>
                  <a:moveTo>
                    <a:pt x="187" y="97"/>
                  </a:moveTo>
                  <a:cubicBezTo>
                    <a:pt x="197" y="97"/>
                    <a:pt x="206" y="91"/>
                    <a:pt x="211" y="82"/>
                  </a:cubicBezTo>
                  <a:cubicBezTo>
                    <a:pt x="212" y="82"/>
                    <a:pt x="212" y="82"/>
                    <a:pt x="212" y="82"/>
                  </a:cubicBezTo>
                  <a:cubicBezTo>
                    <a:pt x="212" y="92"/>
                    <a:pt x="216" y="96"/>
                    <a:pt x="222" y="96"/>
                  </a:cubicBezTo>
                  <a:cubicBezTo>
                    <a:pt x="226" y="96"/>
                    <a:pt x="230" y="94"/>
                    <a:pt x="233" y="91"/>
                  </a:cubicBezTo>
                  <a:cubicBezTo>
                    <a:pt x="231" y="89"/>
                    <a:pt x="231" y="89"/>
                    <a:pt x="231" y="89"/>
                  </a:cubicBezTo>
                  <a:cubicBezTo>
                    <a:pt x="229" y="90"/>
                    <a:pt x="228" y="91"/>
                    <a:pt x="226" y="91"/>
                  </a:cubicBezTo>
                  <a:cubicBezTo>
                    <a:pt x="223" y="91"/>
                    <a:pt x="222" y="90"/>
                    <a:pt x="222" y="86"/>
                  </a:cubicBezTo>
                  <a:cubicBezTo>
                    <a:pt x="222" y="53"/>
                    <a:pt x="222" y="53"/>
                    <a:pt x="222" y="53"/>
                  </a:cubicBezTo>
                  <a:cubicBezTo>
                    <a:pt x="222" y="37"/>
                    <a:pt x="213" y="30"/>
                    <a:pt x="199" y="30"/>
                  </a:cubicBezTo>
                  <a:cubicBezTo>
                    <a:pt x="184" y="30"/>
                    <a:pt x="174" y="37"/>
                    <a:pt x="174" y="47"/>
                  </a:cubicBezTo>
                  <a:cubicBezTo>
                    <a:pt x="174" y="51"/>
                    <a:pt x="176" y="54"/>
                    <a:pt x="182" y="54"/>
                  </a:cubicBezTo>
                  <a:cubicBezTo>
                    <a:pt x="186" y="54"/>
                    <a:pt x="189" y="51"/>
                    <a:pt x="189" y="47"/>
                  </a:cubicBezTo>
                  <a:cubicBezTo>
                    <a:pt x="189" y="44"/>
                    <a:pt x="188" y="42"/>
                    <a:pt x="185" y="40"/>
                  </a:cubicBezTo>
                  <a:cubicBezTo>
                    <a:pt x="184" y="39"/>
                    <a:pt x="184" y="39"/>
                    <a:pt x="184" y="38"/>
                  </a:cubicBezTo>
                  <a:cubicBezTo>
                    <a:pt x="184" y="37"/>
                    <a:pt x="188" y="34"/>
                    <a:pt x="196" y="34"/>
                  </a:cubicBezTo>
                  <a:cubicBezTo>
                    <a:pt x="207" y="34"/>
                    <a:pt x="212" y="40"/>
                    <a:pt x="212" y="54"/>
                  </a:cubicBezTo>
                  <a:cubicBezTo>
                    <a:pt x="212" y="57"/>
                    <a:pt x="212" y="57"/>
                    <a:pt x="212" y="57"/>
                  </a:cubicBezTo>
                  <a:cubicBezTo>
                    <a:pt x="183" y="63"/>
                    <a:pt x="171" y="70"/>
                    <a:pt x="171" y="82"/>
                  </a:cubicBezTo>
                  <a:cubicBezTo>
                    <a:pt x="171" y="92"/>
                    <a:pt x="178" y="97"/>
                    <a:pt x="187" y="97"/>
                  </a:cubicBezTo>
                  <a:close/>
                  <a:moveTo>
                    <a:pt x="192" y="91"/>
                  </a:moveTo>
                  <a:cubicBezTo>
                    <a:pt x="186" y="91"/>
                    <a:pt x="183" y="86"/>
                    <a:pt x="183" y="80"/>
                  </a:cubicBezTo>
                  <a:cubicBezTo>
                    <a:pt x="183" y="71"/>
                    <a:pt x="188" y="65"/>
                    <a:pt x="212" y="60"/>
                  </a:cubicBezTo>
                  <a:cubicBezTo>
                    <a:pt x="212" y="68"/>
                    <a:pt x="212" y="68"/>
                    <a:pt x="212" y="68"/>
                  </a:cubicBezTo>
                  <a:cubicBezTo>
                    <a:pt x="212" y="82"/>
                    <a:pt x="201" y="91"/>
                    <a:pt x="192" y="91"/>
                  </a:cubicBezTo>
                  <a:close/>
                  <a:moveTo>
                    <a:pt x="271" y="97"/>
                  </a:moveTo>
                  <a:cubicBezTo>
                    <a:pt x="283" y="97"/>
                    <a:pt x="291" y="91"/>
                    <a:pt x="297" y="83"/>
                  </a:cubicBezTo>
                  <a:cubicBezTo>
                    <a:pt x="295" y="81"/>
                    <a:pt x="295" y="81"/>
                    <a:pt x="295" y="81"/>
                  </a:cubicBezTo>
                  <a:cubicBezTo>
                    <a:pt x="289" y="87"/>
                    <a:pt x="283" y="92"/>
                    <a:pt x="275" y="92"/>
                  </a:cubicBezTo>
                  <a:cubicBezTo>
                    <a:pt x="264" y="92"/>
                    <a:pt x="255" y="80"/>
                    <a:pt x="255" y="63"/>
                  </a:cubicBezTo>
                  <a:cubicBezTo>
                    <a:pt x="255" y="45"/>
                    <a:pt x="262" y="34"/>
                    <a:pt x="274" y="34"/>
                  </a:cubicBezTo>
                  <a:cubicBezTo>
                    <a:pt x="281" y="34"/>
                    <a:pt x="285" y="35"/>
                    <a:pt x="288" y="39"/>
                  </a:cubicBezTo>
                  <a:cubicBezTo>
                    <a:pt x="288" y="40"/>
                    <a:pt x="288" y="41"/>
                    <a:pt x="286" y="41"/>
                  </a:cubicBezTo>
                  <a:cubicBezTo>
                    <a:pt x="282" y="42"/>
                    <a:pt x="279" y="44"/>
                    <a:pt x="279" y="49"/>
                  </a:cubicBezTo>
                  <a:cubicBezTo>
                    <a:pt x="279" y="54"/>
                    <a:pt x="283" y="57"/>
                    <a:pt x="287" y="57"/>
                  </a:cubicBezTo>
                  <a:cubicBezTo>
                    <a:pt x="292" y="57"/>
                    <a:pt x="296" y="54"/>
                    <a:pt x="296" y="47"/>
                  </a:cubicBezTo>
                  <a:cubicBezTo>
                    <a:pt x="296" y="38"/>
                    <a:pt x="286" y="30"/>
                    <a:pt x="275" y="30"/>
                  </a:cubicBezTo>
                  <a:cubicBezTo>
                    <a:pt x="259" y="30"/>
                    <a:pt x="242" y="43"/>
                    <a:pt x="242" y="64"/>
                  </a:cubicBezTo>
                  <a:cubicBezTo>
                    <a:pt x="242" y="84"/>
                    <a:pt x="255" y="97"/>
                    <a:pt x="271" y="97"/>
                  </a:cubicBezTo>
                  <a:close/>
                  <a:moveTo>
                    <a:pt x="307" y="95"/>
                  </a:moveTo>
                  <a:cubicBezTo>
                    <a:pt x="337" y="95"/>
                    <a:pt x="337" y="95"/>
                    <a:pt x="337" y="95"/>
                  </a:cubicBezTo>
                  <a:cubicBezTo>
                    <a:pt x="337" y="91"/>
                    <a:pt x="337" y="91"/>
                    <a:pt x="337" y="91"/>
                  </a:cubicBezTo>
                  <a:cubicBezTo>
                    <a:pt x="335" y="91"/>
                    <a:pt x="335" y="91"/>
                    <a:pt x="335" y="91"/>
                  </a:cubicBezTo>
                  <a:cubicBezTo>
                    <a:pt x="328" y="91"/>
                    <a:pt x="327" y="89"/>
                    <a:pt x="327" y="82"/>
                  </a:cubicBezTo>
                  <a:cubicBezTo>
                    <a:pt x="327" y="67"/>
                    <a:pt x="327" y="67"/>
                    <a:pt x="327" y="67"/>
                  </a:cubicBezTo>
                  <a:cubicBezTo>
                    <a:pt x="327" y="53"/>
                    <a:pt x="336" y="37"/>
                    <a:pt x="346" y="37"/>
                  </a:cubicBezTo>
                  <a:cubicBezTo>
                    <a:pt x="354" y="37"/>
                    <a:pt x="357" y="42"/>
                    <a:pt x="357" y="53"/>
                  </a:cubicBezTo>
                  <a:cubicBezTo>
                    <a:pt x="357" y="82"/>
                    <a:pt x="357" y="82"/>
                    <a:pt x="357" y="82"/>
                  </a:cubicBezTo>
                  <a:cubicBezTo>
                    <a:pt x="357" y="89"/>
                    <a:pt x="356" y="91"/>
                    <a:pt x="349" y="91"/>
                  </a:cubicBezTo>
                  <a:cubicBezTo>
                    <a:pt x="347" y="91"/>
                    <a:pt x="347" y="91"/>
                    <a:pt x="347" y="91"/>
                  </a:cubicBezTo>
                  <a:cubicBezTo>
                    <a:pt x="347" y="95"/>
                    <a:pt x="347" y="95"/>
                    <a:pt x="347" y="95"/>
                  </a:cubicBezTo>
                  <a:cubicBezTo>
                    <a:pt x="376" y="95"/>
                    <a:pt x="376" y="95"/>
                    <a:pt x="376" y="95"/>
                  </a:cubicBezTo>
                  <a:cubicBezTo>
                    <a:pt x="376" y="91"/>
                    <a:pt x="376" y="91"/>
                    <a:pt x="376" y="91"/>
                  </a:cubicBezTo>
                  <a:cubicBezTo>
                    <a:pt x="376" y="91"/>
                    <a:pt x="376" y="91"/>
                    <a:pt x="376" y="91"/>
                  </a:cubicBezTo>
                  <a:cubicBezTo>
                    <a:pt x="369" y="91"/>
                    <a:pt x="368" y="89"/>
                    <a:pt x="368" y="82"/>
                  </a:cubicBezTo>
                  <a:cubicBezTo>
                    <a:pt x="368" y="52"/>
                    <a:pt x="368" y="52"/>
                    <a:pt x="368" y="52"/>
                  </a:cubicBezTo>
                  <a:cubicBezTo>
                    <a:pt x="368" y="38"/>
                    <a:pt x="361" y="31"/>
                    <a:pt x="349" y="31"/>
                  </a:cubicBezTo>
                  <a:cubicBezTo>
                    <a:pt x="339" y="31"/>
                    <a:pt x="332" y="39"/>
                    <a:pt x="327" y="49"/>
                  </a:cubicBezTo>
                  <a:cubicBezTo>
                    <a:pt x="326" y="49"/>
                    <a:pt x="326" y="49"/>
                    <a:pt x="326" y="49"/>
                  </a:cubicBezTo>
                  <a:cubicBezTo>
                    <a:pt x="327" y="31"/>
                    <a:pt x="327" y="31"/>
                    <a:pt x="327" y="31"/>
                  </a:cubicBezTo>
                  <a:cubicBezTo>
                    <a:pt x="327" y="0"/>
                    <a:pt x="327" y="0"/>
                    <a:pt x="327" y="0"/>
                  </a:cubicBezTo>
                  <a:cubicBezTo>
                    <a:pt x="307" y="2"/>
                    <a:pt x="307" y="2"/>
                    <a:pt x="307" y="2"/>
                  </a:cubicBezTo>
                  <a:cubicBezTo>
                    <a:pt x="307" y="6"/>
                    <a:pt x="307" y="6"/>
                    <a:pt x="307" y="6"/>
                  </a:cubicBezTo>
                  <a:cubicBezTo>
                    <a:pt x="308" y="6"/>
                    <a:pt x="308" y="6"/>
                    <a:pt x="308" y="6"/>
                  </a:cubicBezTo>
                  <a:cubicBezTo>
                    <a:pt x="315" y="6"/>
                    <a:pt x="317" y="8"/>
                    <a:pt x="317" y="15"/>
                  </a:cubicBezTo>
                  <a:cubicBezTo>
                    <a:pt x="317" y="82"/>
                    <a:pt x="317" y="82"/>
                    <a:pt x="317" y="82"/>
                  </a:cubicBezTo>
                  <a:cubicBezTo>
                    <a:pt x="317" y="89"/>
                    <a:pt x="315" y="91"/>
                    <a:pt x="308" y="91"/>
                  </a:cubicBezTo>
                  <a:cubicBezTo>
                    <a:pt x="307" y="91"/>
                    <a:pt x="307" y="91"/>
                    <a:pt x="307" y="91"/>
                  </a:cubicBezTo>
                  <a:cubicBezTo>
                    <a:pt x="307" y="95"/>
                    <a:pt x="307" y="95"/>
                    <a:pt x="307" y="95"/>
                  </a:cubicBezTo>
                  <a:close/>
                  <a:moveTo>
                    <a:pt x="416" y="97"/>
                  </a:moveTo>
                  <a:cubicBezTo>
                    <a:pt x="429" y="97"/>
                    <a:pt x="437" y="90"/>
                    <a:pt x="444" y="81"/>
                  </a:cubicBezTo>
                  <a:cubicBezTo>
                    <a:pt x="441" y="79"/>
                    <a:pt x="441" y="79"/>
                    <a:pt x="441" y="79"/>
                  </a:cubicBezTo>
                  <a:cubicBezTo>
                    <a:pt x="435" y="87"/>
                    <a:pt x="428" y="92"/>
                    <a:pt x="419" y="92"/>
                  </a:cubicBezTo>
                  <a:cubicBezTo>
                    <a:pt x="407" y="92"/>
                    <a:pt x="400" y="81"/>
                    <a:pt x="399" y="65"/>
                  </a:cubicBezTo>
                  <a:cubicBezTo>
                    <a:pt x="443" y="65"/>
                    <a:pt x="443" y="65"/>
                    <a:pt x="443" y="65"/>
                  </a:cubicBezTo>
                  <a:cubicBezTo>
                    <a:pt x="443" y="64"/>
                    <a:pt x="443" y="61"/>
                    <a:pt x="443" y="60"/>
                  </a:cubicBezTo>
                  <a:cubicBezTo>
                    <a:pt x="443" y="41"/>
                    <a:pt x="431" y="30"/>
                    <a:pt x="417" y="30"/>
                  </a:cubicBezTo>
                  <a:cubicBezTo>
                    <a:pt x="402" y="30"/>
                    <a:pt x="388" y="44"/>
                    <a:pt x="388" y="64"/>
                  </a:cubicBezTo>
                  <a:cubicBezTo>
                    <a:pt x="388" y="84"/>
                    <a:pt x="399" y="97"/>
                    <a:pt x="416" y="97"/>
                  </a:cubicBezTo>
                  <a:close/>
                  <a:moveTo>
                    <a:pt x="399" y="60"/>
                  </a:moveTo>
                  <a:cubicBezTo>
                    <a:pt x="400" y="44"/>
                    <a:pt x="407" y="34"/>
                    <a:pt x="416" y="34"/>
                  </a:cubicBezTo>
                  <a:cubicBezTo>
                    <a:pt x="426" y="34"/>
                    <a:pt x="431" y="44"/>
                    <a:pt x="431" y="54"/>
                  </a:cubicBezTo>
                  <a:cubicBezTo>
                    <a:pt x="431" y="60"/>
                    <a:pt x="430" y="60"/>
                    <a:pt x="423" y="60"/>
                  </a:cubicBezTo>
                  <a:cubicBezTo>
                    <a:pt x="399" y="60"/>
                    <a:pt x="399" y="60"/>
                    <a:pt x="399" y="60"/>
                  </a:cubicBezTo>
                  <a:close/>
                  <a:moveTo>
                    <a:pt x="457" y="95"/>
                  </a:moveTo>
                  <a:cubicBezTo>
                    <a:pt x="489" y="95"/>
                    <a:pt x="489" y="95"/>
                    <a:pt x="489" y="95"/>
                  </a:cubicBezTo>
                  <a:cubicBezTo>
                    <a:pt x="489" y="91"/>
                    <a:pt x="489" y="91"/>
                    <a:pt x="489" y="91"/>
                  </a:cubicBezTo>
                  <a:cubicBezTo>
                    <a:pt x="485" y="91"/>
                    <a:pt x="485" y="91"/>
                    <a:pt x="485" y="91"/>
                  </a:cubicBezTo>
                  <a:cubicBezTo>
                    <a:pt x="478" y="91"/>
                    <a:pt x="477" y="89"/>
                    <a:pt x="477" y="82"/>
                  </a:cubicBezTo>
                  <a:cubicBezTo>
                    <a:pt x="477" y="73"/>
                    <a:pt x="477" y="73"/>
                    <a:pt x="477" y="73"/>
                  </a:cubicBezTo>
                  <a:cubicBezTo>
                    <a:pt x="477" y="59"/>
                    <a:pt x="487" y="35"/>
                    <a:pt x="497" y="35"/>
                  </a:cubicBezTo>
                  <a:cubicBezTo>
                    <a:pt x="499" y="35"/>
                    <a:pt x="500" y="37"/>
                    <a:pt x="499" y="37"/>
                  </a:cubicBezTo>
                  <a:cubicBezTo>
                    <a:pt x="496" y="39"/>
                    <a:pt x="495" y="41"/>
                    <a:pt x="495" y="44"/>
                  </a:cubicBezTo>
                  <a:cubicBezTo>
                    <a:pt x="495" y="48"/>
                    <a:pt x="497" y="51"/>
                    <a:pt x="502" y="51"/>
                  </a:cubicBezTo>
                  <a:cubicBezTo>
                    <a:pt x="507" y="51"/>
                    <a:pt x="510" y="47"/>
                    <a:pt x="510" y="42"/>
                  </a:cubicBezTo>
                  <a:cubicBezTo>
                    <a:pt x="510" y="36"/>
                    <a:pt x="506" y="30"/>
                    <a:pt x="498" y="30"/>
                  </a:cubicBezTo>
                  <a:cubicBezTo>
                    <a:pt x="489" y="30"/>
                    <a:pt x="482" y="42"/>
                    <a:pt x="476" y="56"/>
                  </a:cubicBezTo>
                  <a:cubicBezTo>
                    <a:pt x="475" y="56"/>
                    <a:pt x="475" y="56"/>
                    <a:pt x="475" y="56"/>
                  </a:cubicBezTo>
                  <a:cubicBezTo>
                    <a:pt x="477" y="31"/>
                    <a:pt x="477" y="31"/>
                    <a:pt x="477" y="31"/>
                  </a:cubicBezTo>
                  <a:cubicBezTo>
                    <a:pt x="457" y="32"/>
                    <a:pt x="457" y="32"/>
                    <a:pt x="457" y="32"/>
                  </a:cubicBezTo>
                  <a:cubicBezTo>
                    <a:pt x="457" y="36"/>
                    <a:pt x="457" y="36"/>
                    <a:pt x="457" y="36"/>
                  </a:cubicBezTo>
                  <a:cubicBezTo>
                    <a:pt x="458" y="36"/>
                    <a:pt x="458" y="36"/>
                    <a:pt x="458" y="36"/>
                  </a:cubicBezTo>
                  <a:cubicBezTo>
                    <a:pt x="465" y="36"/>
                    <a:pt x="466" y="38"/>
                    <a:pt x="466" y="45"/>
                  </a:cubicBezTo>
                  <a:cubicBezTo>
                    <a:pt x="466" y="82"/>
                    <a:pt x="466" y="82"/>
                    <a:pt x="466" y="82"/>
                  </a:cubicBezTo>
                  <a:cubicBezTo>
                    <a:pt x="466" y="89"/>
                    <a:pt x="465" y="91"/>
                    <a:pt x="458" y="91"/>
                  </a:cubicBezTo>
                  <a:cubicBezTo>
                    <a:pt x="457" y="91"/>
                    <a:pt x="457" y="91"/>
                    <a:pt x="457" y="91"/>
                  </a:cubicBezTo>
                  <a:cubicBezTo>
                    <a:pt x="457" y="95"/>
                    <a:pt x="457" y="95"/>
                    <a:pt x="457" y="95"/>
                  </a:cubicBezTo>
                  <a:close/>
                </a:path>
              </a:pathLst>
            </a:custGeom>
            <a:solidFill>
              <a:srgbClr val="AA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noEditPoints="1"/>
            </p:cNvSpPr>
            <p:nvPr userDrawn="1"/>
          </p:nvSpPr>
          <p:spPr bwMode="gray">
            <a:xfrm>
              <a:off x="701675" y="484188"/>
              <a:ext cx="1373187" cy="274638"/>
            </a:xfrm>
            <a:custGeom>
              <a:avLst/>
              <a:gdLst>
                <a:gd name="T0" fmla="*/ 29 w 446"/>
                <a:gd name="T1" fmla="*/ 61 h 89"/>
                <a:gd name="T2" fmla="*/ 20 w 446"/>
                <a:gd name="T3" fmla="*/ 1 h 89"/>
                <a:gd name="T4" fmla="*/ 1 w 446"/>
                <a:gd name="T5" fmla="*/ 6 h 89"/>
                <a:gd name="T6" fmla="*/ 1 w 446"/>
                <a:gd name="T7" fmla="*/ 61 h 89"/>
                <a:gd name="T8" fmla="*/ 43 w 446"/>
                <a:gd name="T9" fmla="*/ 65 h 89"/>
                <a:gd name="T10" fmla="*/ 72 w 446"/>
                <a:gd name="T11" fmla="*/ 61 h 89"/>
                <a:gd name="T12" fmla="*/ 82 w 446"/>
                <a:gd name="T13" fmla="*/ 7 h 89"/>
                <a:gd name="T14" fmla="*/ 84 w 446"/>
                <a:gd name="T15" fmla="*/ 61 h 89"/>
                <a:gd name="T16" fmla="*/ 113 w 446"/>
                <a:gd name="T17" fmla="*/ 65 h 89"/>
                <a:gd name="T18" fmla="*/ 103 w 446"/>
                <a:gd name="T19" fmla="*/ 52 h 89"/>
                <a:gd name="T20" fmla="*/ 132 w 446"/>
                <a:gd name="T21" fmla="*/ 22 h 89"/>
                <a:gd name="T22" fmla="*/ 122 w 446"/>
                <a:gd name="T23" fmla="*/ 61 h 89"/>
                <a:gd name="T24" fmla="*/ 151 w 446"/>
                <a:gd name="T25" fmla="*/ 61 h 89"/>
                <a:gd name="T26" fmla="*/ 142 w 446"/>
                <a:gd name="T27" fmla="*/ 22 h 89"/>
                <a:gd name="T28" fmla="*/ 102 w 446"/>
                <a:gd name="T29" fmla="*/ 19 h 89"/>
                <a:gd name="T30" fmla="*/ 62 w 446"/>
                <a:gd name="T31" fmla="*/ 19 h 89"/>
                <a:gd name="T32" fmla="*/ 43 w 446"/>
                <a:gd name="T33" fmla="*/ 6 h 89"/>
                <a:gd name="T34" fmla="*/ 53 w 446"/>
                <a:gd name="T35" fmla="*/ 52 h 89"/>
                <a:gd name="T36" fmla="*/ 43 w 446"/>
                <a:gd name="T37" fmla="*/ 65 h 89"/>
                <a:gd name="T38" fmla="*/ 191 w 446"/>
                <a:gd name="T39" fmla="*/ 86 h 89"/>
                <a:gd name="T40" fmla="*/ 181 w 446"/>
                <a:gd name="T41" fmla="*/ 66 h 89"/>
                <a:gd name="T42" fmla="*/ 202 w 446"/>
                <a:gd name="T43" fmla="*/ 66 h 89"/>
                <a:gd name="T44" fmla="*/ 181 w 446"/>
                <a:gd name="T45" fmla="*/ 16 h 89"/>
                <a:gd name="T46" fmla="*/ 161 w 446"/>
                <a:gd name="T47" fmla="*/ 2 h 89"/>
                <a:gd name="T48" fmla="*/ 171 w 446"/>
                <a:gd name="T49" fmla="*/ 15 h 89"/>
                <a:gd name="T50" fmla="*/ 162 w 446"/>
                <a:gd name="T51" fmla="*/ 86 h 89"/>
                <a:gd name="T52" fmla="*/ 181 w 446"/>
                <a:gd name="T53" fmla="*/ 33 h 89"/>
                <a:gd name="T54" fmla="*/ 200 w 446"/>
                <a:gd name="T55" fmla="*/ 61 h 89"/>
                <a:gd name="T56" fmla="*/ 252 w 446"/>
                <a:gd name="T57" fmla="*/ 61 h 89"/>
                <a:gd name="T58" fmla="*/ 270 w 446"/>
                <a:gd name="T59" fmla="*/ 26 h 89"/>
                <a:gd name="T60" fmla="*/ 287 w 446"/>
                <a:gd name="T61" fmla="*/ 23 h 89"/>
                <a:gd name="T62" fmla="*/ 287 w 446"/>
                <a:gd name="T63" fmla="*/ 1 h 89"/>
                <a:gd name="T64" fmla="*/ 245 w 446"/>
                <a:gd name="T65" fmla="*/ 18 h 89"/>
                <a:gd name="T66" fmla="*/ 272 w 446"/>
                <a:gd name="T67" fmla="*/ 63 h 89"/>
                <a:gd name="T68" fmla="*/ 245 w 446"/>
                <a:gd name="T69" fmla="*/ 66 h 89"/>
                <a:gd name="T70" fmla="*/ 337 w 446"/>
                <a:gd name="T71" fmla="*/ 0 h 89"/>
                <a:gd name="T72" fmla="*/ 337 w 446"/>
                <a:gd name="T73" fmla="*/ 63 h 89"/>
                <a:gd name="T74" fmla="*/ 354 w 446"/>
                <a:gd name="T75" fmla="*/ 34 h 89"/>
                <a:gd name="T76" fmla="*/ 406 w 446"/>
                <a:gd name="T77" fmla="*/ 65 h 89"/>
                <a:gd name="T78" fmla="*/ 397 w 446"/>
                <a:gd name="T79" fmla="*/ 52 h 89"/>
                <a:gd name="T80" fmla="*/ 427 w 446"/>
                <a:gd name="T81" fmla="*/ 22 h 89"/>
                <a:gd name="T82" fmla="*/ 417 w 446"/>
                <a:gd name="T83" fmla="*/ 61 h 89"/>
                <a:gd name="T84" fmla="*/ 446 w 446"/>
                <a:gd name="T85" fmla="*/ 61 h 89"/>
                <a:gd name="T86" fmla="*/ 437 w 446"/>
                <a:gd name="T87" fmla="*/ 22 h 89"/>
                <a:gd name="T88" fmla="*/ 396 w 446"/>
                <a:gd name="T89" fmla="*/ 19 h 89"/>
                <a:gd name="T90" fmla="*/ 377 w 446"/>
                <a:gd name="T91" fmla="*/ 6 h 89"/>
                <a:gd name="T92" fmla="*/ 386 w 446"/>
                <a:gd name="T93" fmla="*/ 52 h 89"/>
                <a:gd name="T94" fmla="*/ 377 w 446"/>
                <a:gd name="T95" fmla="*/ 6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6" h="89">
                  <a:moveTo>
                    <a:pt x="0" y="65"/>
                  </a:moveTo>
                  <a:cubicBezTo>
                    <a:pt x="29" y="65"/>
                    <a:pt x="29" y="65"/>
                    <a:pt x="29" y="65"/>
                  </a:cubicBezTo>
                  <a:cubicBezTo>
                    <a:pt x="29" y="61"/>
                    <a:pt x="29" y="61"/>
                    <a:pt x="29" y="61"/>
                  </a:cubicBezTo>
                  <a:cubicBezTo>
                    <a:pt x="28" y="61"/>
                    <a:pt x="28" y="61"/>
                    <a:pt x="28" y="61"/>
                  </a:cubicBezTo>
                  <a:cubicBezTo>
                    <a:pt x="21" y="61"/>
                    <a:pt x="20" y="59"/>
                    <a:pt x="20" y="52"/>
                  </a:cubicBezTo>
                  <a:cubicBezTo>
                    <a:pt x="20" y="1"/>
                    <a:pt x="20" y="1"/>
                    <a:pt x="20" y="1"/>
                  </a:cubicBezTo>
                  <a:cubicBezTo>
                    <a:pt x="0" y="2"/>
                    <a:pt x="0" y="2"/>
                    <a:pt x="0" y="2"/>
                  </a:cubicBezTo>
                  <a:cubicBezTo>
                    <a:pt x="0" y="6"/>
                    <a:pt x="0" y="6"/>
                    <a:pt x="0" y="6"/>
                  </a:cubicBezTo>
                  <a:cubicBezTo>
                    <a:pt x="1" y="6"/>
                    <a:pt x="1" y="6"/>
                    <a:pt x="1" y="6"/>
                  </a:cubicBezTo>
                  <a:cubicBezTo>
                    <a:pt x="8" y="6"/>
                    <a:pt x="10" y="8"/>
                    <a:pt x="10" y="15"/>
                  </a:cubicBezTo>
                  <a:cubicBezTo>
                    <a:pt x="10" y="52"/>
                    <a:pt x="10" y="52"/>
                    <a:pt x="10" y="52"/>
                  </a:cubicBezTo>
                  <a:cubicBezTo>
                    <a:pt x="10" y="59"/>
                    <a:pt x="8" y="61"/>
                    <a:pt x="1" y="61"/>
                  </a:cubicBezTo>
                  <a:cubicBezTo>
                    <a:pt x="0" y="61"/>
                    <a:pt x="0" y="61"/>
                    <a:pt x="0" y="61"/>
                  </a:cubicBezTo>
                  <a:cubicBezTo>
                    <a:pt x="0" y="65"/>
                    <a:pt x="0" y="65"/>
                    <a:pt x="0" y="65"/>
                  </a:cubicBezTo>
                  <a:close/>
                  <a:moveTo>
                    <a:pt x="43" y="65"/>
                  </a:moveTo>
                  <a:cubicBezTo>
                    <a:pt x="73" y="65"/>
                    <a:pt x="73" y="65"/>
                    <a:pt x="73" y="65"/>
                  </a:cubicBezTo>
                  <a:cubicBezTo>
                    <a:pt x="73" y="61"/>
                    <a:pt x="73" y="61"/>
                    <a:pt x="73" y="61"/>
                  </a:cubicBezTo>
                  <a:cubicBezTo>
                    <a:pt x="72" y="61"/>
                    <a:pt x="72" y="61"/>
                    <a:pt x="72" y="61"/>
                  </a:cubicBezTo>
                  <a:cubicBezTo>
                    <a:pt x="65" y="61"/>
                    <a:pt x="63" y="59"/>
                    <a:pt x="63" y="52"/>
                  </a:cubicBezTo>
                  <a:cubicBezTo>
                    <a:pt x="63" y="36"/>
                    <a:pt x="63" y="36"/>
                    <a:pt x="63" y="36"/>
                  </a:cubicBezTo>
                  <a:cubicBezTo>
                    <a:pt x="63" y="23"/>
                    <a:pt x="71" y="7"/>
                    <a:pt x="82" y="7"/>
                  </a:cubicBezTo>
                  <a:cubicBezTo>
                    <a:pt x="89" y="7"/>
                    <a:pt x="93" y="12"/>
                    <a:pt x="93" y="22"/>
                  </a:cubicBezTo>
                  <a:cubicBezTo>
                    <a:pt x="93" y="52"/>
                    <a:pt x="93" y="52"/>
                    <a:pt x="93" y="52"/>
                  </a:cubicBezTo>
                  <a:cubicBezTo>
                    <a:pt x="93" y="59"/>
                    <a:pt x="91" y="61"/>
                    <a:pt x="84" y="61"/>
                  </a:cubicBezTo>
                  <a:cubicBezTo>
                    <a:pt x="83" y="61"/>
                    <a:pt x="83" y="61"/>
                    <a:pt x="83" y="61"/>
                  </a:cubicBezTo>
                  <a:cubicBezTo>
                    <a:pt x="83" y="65"/>
                    <a:pt x="83" y="65"/>
                    <a:pt x="83" y="65"/>
                  </a:cubicBezTo>
                  <a:cubicBezTo>
                    <a:pt x="113" y="65"/>
                    <a:pt x="113" y="65"/>
                    <a:pt x="113" y="65"/>
                  </a:cubicBezTo>
                  <a:cubicBezTo>
                    <a:pt x="113" y="61"/>
                    <a:pt x="113" y="61"/>
                    <a:pt x="113" y="61"/>
                  </a:cubicBezTo>
                  <a:cubicBezTo>
                    <a:pt x="111" y="61"/>
                    <a:pt x="111" y="61"/>
                    <a:pt x="111" y="61"/>
                  </a:cubicBezTo>
                  <a:cubicBezTo>
                    <a:pt x="104" y="61"/>
                    <a:pt x="103" y="59"/>
                    <a:pt x="103" y="52"/>
                  </a:cubicBezTo>
                  <a:cubicBezTo>
                    <a:pt x="103" y="36"/>
                    <a:pt x="103" y="36"/>
                    <a:pt x="103" y="36"/>
                  </a:cubicBezTo>
                  <a:cubicBezTo>
                    <a:pt x="103" y="23"/>
                    <a:pt x="111" y="7"/>
                    <a:pt x="121" y="7"/>
                  </a:cubicBezTo>
                  <a:cubicBezTo>
                    <a:pt x="129" y="7"/>
                    <a:pt x="132" y="12"/>
                    <a:pt x="132" y="22"/>
                  </a:cubicBezTo>
                  <a:cubicBezTo>
                    <a:pt x="132" y="52"/>
                    <a:pt x="132" y="52"/>
                    <a:pt x="132" y="52"/>
                  </a:cubicBezTo>
                  <a:cubicBezTo>
                    <a:pt x="132" y="59"/>
                    <a:pt x="131" y="61"/>
                    <a:pt x="124" y="61"/>
                  </a:cubicBezTo>
                  <a:cubicBezTo>
                    <a:pt x="122" y="61"/>
                    <a:pt x="122" y="61"/>
                    <a:pt x="122" y="61"/>
                  </a:cubicBezTo>
                  <a:cubicBezTo>
                    <a:pt x="122" y="65"/>
                    <a:pt x="122" y="65"/>
                    <a:pt x="122" y="65"/>
                  </a:cubicBezTo>
                  <a:cubicBezTo>
                    <a:pt x="151" y="65"/>
                    <a:pt x="151" y="65"/>
                    <a:pt x="151" y="65"/>
                  </a:cubicBezTo>
                  <a:cubicBezTo>
                    <a:pt x="151" y="61"/>
                    <a:pt x="151" y="61"/>
                    <a:pt x="151" y="61"/>
                  </a:cubicBezTo>
                  <a:cubicBezTo>
                    <a:pt x="151" y="61"/>
                    <a:pt x="151" y="61"/>
                    <a:pt x="151" y="61"/>
                  </a:cubicBezTo>
                  <a:cubicBezTo>
                    <a:pt x="144" y="61"/>
                    <a:pt x="142" y="59"/>
                    <a:pt x="142" y="52"/>
                  </a:cubicBezTo>
                  <a:cubicBezTo>
                    <a:pt x="142" y="22"/>
                    <a:pt x="142" y="22"/>
                    <a:pt x="142" y="22"/>
                  </a:cubicBezTo>
                  <a:cubicBezTo>
                    <a:pt x="142" y="7"/>
                    <a:pt x="137" y="1"/>
                    <a:pt x="125" y="1"/>
                  </a:cubicBezTo>
                  <a:cubicBezTo>
                    <a:pt x="115" y="1"/>
                    <a:pt x="108" y="8"/>
                    <a:pt x="103" y="19"/>
                  </a:cubicBezTo>
                  <a:cubicBezTo>
                    <a:pt x="102" y="19"/>
                    <a:pt x="102" y="19"/>
                    <a:pt x="102" y="19"/>
                  </a:cubicBezTo>
                  <a:cubicBezTo>
                    <a:pt x="101" y="7"/>
                    <a:pt x="96" y="1"/>
                    <a:pt x="85" y="1"/>
                  </a:cubicBezTo>
                  <a:cubicBezTo>
                    <a:pt x="75" y="1"/>
                    <a:pt x="68" y="9"/>
                    <a:pt x="63" y="19"/>
                  </a:cubicBezTo>
                  <a:cubicBezTo>
                    <a:pt x="62" y="19"/>
                    <a:pt x="62" y="19"/>
                    <a:pt x="62" y="19"/>
                  </a:cubicBezTo>
                  <a:cubicBezTo>
                    <a:pt x="63" y="1"/>
                    <a:pt x="63" y="1"/>
                    <a:pt x="63" y="1"/>
                  </a:cubicBezTo>
                  <a:cubicBezTo>
                    <a:pt x="43" y="2"/>
                    <a:pt x="43" y="2"/>
                    <a:pt x="43" y="2"/>
                  </a:cubicBezTo>
                  <a:cubicBezTo>
                    <a:pt x="43" y="6"/>
                    <a:pt x="43" y="6"/>
                    <a:pt x="43" y="6"/>
                  </a:cubicBezTo>
                  <a:cubicBezTo>
                    <a:pt x="44" y="6"/>
                    <a:pt x="44" y="6"/>
                    <a:pt x="44" y="6"/>
                  </a:cubicBezTo>
                  <a:cubicBezTo>
                    <a:pt x="51" y="6"/>
                    <a:pt x="53" y="8"/>
                    <a:pt x="53" y="15"/>
                  </a:cubicBezTo>
                  <a:cubicBezTo>
                    <a:pt x="53" y="52"/>
                    <a:pt x="53" y="52"/>
                    <a:pt x="53" y="52"/>
                  </a:cubicBezTo>
                  <a:cubicBezTo>
                    <a:pt x="53" y="59"/>
                    <a:pt x="51" y="61"/>
                    <a:pt x="44" y="61"/>
                  </a:cubicBezTo>
                  <a:cubicBezTo>
                    <a:pt x="43" y="61"/>
                    <a:pt x="43" y="61"/>
                    <a:pt x="43" y="61"/>
                  </a:cubicBezTo>
                  <a:cubicBezTo>
                    <a:pt x="43" y="65"/>
                    <a:pt x="43" y="65"/>
                    <a:pt x="43" y="65"/>
                  </a:cubicBezTo>
                  <a:close/>
                  <a:moveTo>
                    <a:pt x="162" y="89"/>
                  </a:moveTo>
                  <a:cubicBezTo>
                    <a:pt x="191" y="89"/>
                    <a:pt x="191" y="89"/>
                    <a:pt x="191" y="89"/>
                  </a:cubicBezTo>
                  <a:cubicBezTo>
                    <a:pt x="191" y="86"/>
                    <a:pt x="191" y="86"/>
                    <a:pt x="191" y="86"/>
                  </a:cubicBezTo>
                  <a:cubicBezTo>
                    <a:pt x="189" y="86"/>
                    <a:pt x="189" y="86"/>
                    <a:pt x="189" y="86"/>
                  </a:cubicBezTo>
                  <a:cubicBezTo>
                    <a:pt x="182" y="86"/>
                    <a:pt x="181" y="84"/>
                    <a:pt x="181" y="77"/>
                  </a:cubicBezTo>
                  <a:cubicBezTo>
                    <a:pt x="181" y="66"/>
                    <a:pt x="181" y="66"/>
                    <a:pt x="181" y="66"/>
                  </a:cubicBezTo>
                  <a:cubicBezTo>
                    <a:pt x="180" y="52"/>
                    <a:pt x="180" y="52"/>
                    <a:pt x="180" y="52"/>
                  </a:cubicBezTo>
                  <a:cubicBezTo>
                    <a:pt x="181" y="52"/>
                    <a:pt x="181" y="52"/>
                    <a:pt x="181" y="52"/>
                  </a:cubicBezTo>
                  <a:cubicBezTo>
                    <a:pt x="186" y="60"/>
                    <a:pt x="193" y="66"/>
                    <a:pt x="202" y="66"/>
                  </a:cubicBezTo>
                  <a:cubicBezTo>
                    <a:pt x="216" y="66"/>
                    <a:pt x="228" y="53"/>
                    <a:pt x="228" y="33"/>
                  </a:cubicBezTo>
                  <a:cubicBezTo>
                    <a:pt x="228" y="13"/>
                    <a:pt x="216" y="1"/>
                    <a:pt x="202" y="1"/>
                  </a:cubicBezTo>
                  <a:cubicBezTo>
                    <a:pt x="192" y="1"/>
                    <a:pt x="186" y="7"/>
                    <a:pt x="181" y="16"/>
                  </a:cubicBezTo>
                  <a:cubicBezTo>
                    <a:pt x="180" y="16"/>
                    <a:pt x="180" y="16"/>
                    <a:pt x="180" y="16"/>
                  </a:cubicBezTo>
                  <a:cubicBezTo>
                    <a:pt x="181" y="1"/>
                    <a:pt x="181" y="1"/>
                    <a:pt x="181" y="1"/>
                  </a:cubicBezTo>
                  <a:cubicBezTo>
                    <a:pt x="161" y="2"/>
                    <a:pt x="161" y="2"/>
                    <a:pt x="161" y="2"/>
                  </a:cubicBezTo>
                  <a:cubicBezTo>
                    <a:pt x="161" y="6"/>
                    <a:pt x="161" y="6"/>
                    <a:pt x="161" y="6"/>
                  </a:cubicBezTo>
                  <a:cubicBezTo>
                    <a:pt x="162" y="6"/>
                    <a:pt x="162" y="6"/>
                    <a:pt x="162" y="6"/>
                  </a:cubicBezTo>
                  <a:cubicBezTo>
                    <a:pt x="169" y="6"/>
                    <a:pt x="171" y="8"/>
                    <a:pt x="171" y="15"/>
                  </a:cubicBezTo>
                  <a:cubicBezTo>
                    <a:pt x="171" y="77"/>
                    <a:pt x="171" y="77"/>
                    <a:pt x="171" y="77"/>
                  </a:cubicBezTo>
                  <a:cubicBezTo>
                    <a:pt x="171" y="84"/>
                    <a:pt x="170" y="86"/>
                    <a:pt x="164" y="86"/>
                  </a:cubicBezTo>
                  <a:cubicBezTo>
                    <a:pt x="162" y="86"/>
                    <a:pt x="162" y="86"/>
                    <a:pt x="162" y="86"/>
                  </a:cubicBezTo>
                  <a:cubicBezTo>
                    <a:pt x="162" y="89"/>
                    <a:pt x="162" y="89"/>
                    <a:pt x="162" y="89"/>
                  </a:cubicBezTo>
                  <a:close/>
                  <a:moveTo>
                    <a:pt x="200" y="61"/>
                  </a:moveTo>
                  <a:cubicBezTo>
                    <a:pt x="190" y="61"/>
                    <a:pt x="181" y="48"/>
                    <a:pt x="181" y="33"/>
                  </a:cubicBezTo>
                  <a:cubicBezTo>
                    <a:pt x="181" y="19"/>
                    <a:pt x="190" y="6"/>
                    <a:pt x="200" y="6"/>
                  </a:cubicBezTo>
                  <a:cubicBezTo>
                    <a:pt x="210" y="6"/>
                    <a:pt x="216" y="16"/>
                    <a:pt x="216" y="34"/>
                  </a:cubicBezTo>
                  <a:cubicBezTo>
                    <a:pt x="216" y="50"/>
                    <a:pt x="210" y="61"/>
                    <a:pt x="200" y="61"/>
                  </a:cubicBezTo>
                  <a:close/>
                  <a:moveTo>
                    <a:pt x="245" y="66"/>
                  </a:moveTo>
                  <a:cubicBezTo>
                    <a:pt x="247" y="66"/>
                    <a:pt x="247" y="66"/>
                    <a:pt x="247" y="66"/>
                  </a:cubicBezTo>
                  <a:cubicBezTo>
                    <a:pt x="248" y="63"/>
                    <a:pt x="250" y="61"/>
                    <a:pt x="252" y="61"/>
                  </a:cubicBezTo>
                  <a:cubicBezTo>
                    <a:pt x="255" y="61"/>
                    <a:pt x="262" y="66"/>
                    <a:pt x="272" y="66"/>
                  </a:cubicBezTo>
                  <a:cubicBezTo>
                    <a:pt x="285" y="66"/>
                    <a:pt x="294" y="59"/>
                    <a:pt x="294" y="47"/>
                  </a:cubicBezTo>
                  <a:cubicBezTo>
                    <a:pt x="294" y="35"/>
                    <a:pt x="286" y="31"/>
                    <a:pt x="270" y="26"/>
                  </a:cubicBezTo>
                  <a:cubicBezTo>
                    <a:pt x="257" y="23"/>
                    <a:pt x="252" y="21"/>
                    <a:pt x="252" y="14"/>
                  </a:cubicBezTo>
                  <a:cubicBezTo>
                    <a:pt x="252" y="8"/>
                    <a:pt x="257" y="4"/>
                    <a:pt x="264" y="4"/>
                  </a:cubicBezTo>
                  <a:cubicBezTo>
                    <a:pt x="276" y="4"/>
                    <a:pt x="285" y="15"/>
                    <a:pt x="287" y="23"/>
                  </a:cubicBezTo>
                  <a:cubicBezTo>
                    <a:pt x="289" y="23"/>
                    <a:pt x="289" y="23"/>
                    <a:pt x="289" y="23"/>
                  </a:cubicBezTo>
                  <a:cubicBezTo>
                    <a:pt x="289" y="1"/>
                    <a:pt x="289" y="1"/>
                    <a:pt x="289" y="1"/>
                  </a:cubicBezTo>
                  <a:cubicBezTo>
                    <a:pt x="287" y="1"/>
                    <a:pt x="287" y="1"/>
                    <a:pt x="287" y="1"/>
                  </a:cubicBezTo>
                  <a:cubicBezTo>
                    <a:pt x="286" y="3"/>
                    <a:pt x="284" y="5"/>
                    <a:pt x="281" y="5"/>
                  </a:cubicBezTo>
                  <a:cubicBezTo>
                    <a:pt x="278" y="5"/>
                    <a:pt x="273" y="1"/>
                    <a:pt x="265" y="1"/>
                  </a:cubicBezTo>
                  <a:cubicBezTo>
                    <a:pt x="254" y="1"/>
                    <a:pt x="245" y="7"/>
                    <a:pt x="245" y="18"/>
                  </a:cubicBezTo>
                  <a:cubicBezTo>
                    <a:pt x="245" y="31"/>
                    <a:pt x="254" y="35"/>
                    <a:pt x="268" y="38"/>
                  </a:cubicBezTo>
                  <a:cubicBezTo>
                    <a:pt x="283" y="42"/>
                    <a:pt x="287" y="45"/>
                    <a:pt x="287" y="51"/>
                  </a:cubicBezTo>
                  <a:cubicBezTo>
                    <a:pt x="287" y="58"/>
                    <a:pt x="281" y="63"/>
                    <a:pt x="272" y="63"/>
                  </a:cubicBezTo>
                  <a:cubicBezTo>
                    <a:pt x="259" y="63"/>
                    <a:pt x="249" y="52"/>
                    <a:pt x="246" y="41"/>
                  </a:cubicBezTo>
                  <a:cubicBezTo>
                    <a:pt x="245" y="41"/>
                    <a:pt x="245" y="41"/>
                    <a:pt x="245" y="41"/>
                  </a:cubicBezTo>
                  <a:cubicBezTo>
                    <a:pt x="245" y="66"/>
                    <a:pt x="245" y="66"/>
                    <a:pt x="245" y="66"/>
                  </a:cubicBezTo>
                  <a:close/>
                  <a:moveTo>
                    <a:pt x="337" y="67"/>
                  </a:moveTo>
                  <a:cubicBezTo>
                    <a:pt x="352" y="67"/>
                    <a:pt x="366" y="52"/>
                    <a:pt x="366" y="33"/>
                  </a:cubicBezTo>
                  <a:cubicBezTo>
                    <a:pt x="366" y="14"/>
                    <a:pt x="353" y="0"/>
                    <a:pt x="337" y="0"/>
                  </a:cubicBezTo>
                  <a:cubicBezTo>
                    <a:pt x="322" y="0"/>
                    <a:pt x="307" y="15"/>
                    <a:pt x="307" y="34"/>
                  </a:cubicBezTo>
                  <a:cubicBezTo>
                    <a:pt x="307" y="53"/>
                    <a:pt x="321" y="67"/>
                    <a:pt x="337" y="67"/>
                  </a:cubicBezTo>
                  <a:close/>
                  <a:moveTo>
                    <a:pt x="337" y="63"/>
                  </a:moveTo>
                  <a:cubicBezTo>
                    <a:pt x="326" y="63"/>
                    <a:pt x="320" y="50"/>
                    <a:pt x="320" y="33"/>
                  </a:cubicBezTo>
                  <a:cubicBezTo>
                    <a:pt x="320" y="16"/>
                    <a:pt x="325" y="4"/>
                    <a:pt x="337" y="4"/>
                  </a:cubicBezTo>
                  <a:cubicBezTo>
                    <a:pt x="348" y="4"/>
                    <a:pt x="354" y="17"/>
                    <a:pt x="354" y="34"/>
                  </a:cubicBezTo>
                  <a:cubicBezTo>
                    <a:pt x="354" y="50"/>
                    <a:pt x="349" y="63"/>
                    <a:pt x="337" y="63"/>
                  </a:cubicBezTo>
                  <a:close/>
                  <a:moveTo>
                    <a:pt x="377" y="65"/>
                  </a:moveTo>
                  <a:cubicBezTo>
                    <a:pt x="406" y="65"/>
                    <a:pt x="406" y="65"/>
                    <a:pt x="406" y="65"/>
                  </a:cubicBezTo>
                  <a:cubicBezTo>
                    <a:pt x="406" y="61"/>
                    <a:pt x="406" y="61"/>
                    <a:pt x="406" y="61"/>
                  </a:cubicBezTo>
                  <a:cubicBezTo>
                    <a:pt x="405" y="61"/>
                    <a:pt x="405" y="61"/>
                    <a:pt x="405" y="61"/>
                  </a:cubicBezTo>
                  <a:cubicBezTo>
                    <a:pt x="398" y="61"/>
                    <a:pt x="397" y="59"/>
                    <a:pt x="397" y="52"/>
                  </a:cubicBezTo>
                  <a:cubicBezTo>
                    <a:pt x="397" y="36"/>
                    <a:pt x="397" y="36"/>
                    <a:pt x="397" y="36"/>
                  </a:cubicBezTo>
                  <a:cubicBezTo>
                    <a:pt x="397" y="23"/>
                    <a:pt x="405" y="7"/>
                    <a:pt x="416" y="7"/>
                  </a:cubicBezTo>
                  <a:cubicBezTo>
                    <a:pt x="423" y="7"/>
                    <a:pt x="427" y="12"/>
                    <a:pt x="427" y="22"/>
                  </a:cubicBezTo>
                  <a:cubicBezTo>
                    <a:pt x="427" y="52"/>
                    <a:pt x="427" y="52"/>
                    <a:pt x="427" y="52"/>
                  </a:cubicBezTo>
                  <a:cubicBezTo>
                    <a:pt x="427" y="59"/>
                    <a:pt x="426" y="61"/>
                    <a:pt x="419" y="61"/>
                  </a:cubicBezTo>
                  <a:cubicBezTo>
                    <a:pt x="417" y="61"/>
                    <a:pt x="417" y="61"/>
                    <a:pt x="417" y="61"/>
                  </a:cubicBezTo>
                  <a:cubicBezTo>
                    <a:pt x="417" y="65"/>
                    <a:pt x="417" y="65"/>
                    <a:pt x="417" y="65"/>
                  </a:cubicBezTo>
                  <a:cubicBezTo>
                    <a:pt x="446" y="65"/>
                    <a:pt x="446" y="65"/>
                    <a:pt x="446" y="65"/>
                  </a:cubicBezTo>
                  <a:cubicBezTo>
                    <a:pt x="446" y="61"/>
                    <a:pt x="446" y="61"/>
                    <a:pt x="446" y="61"/>
                  </a:cubicBezTo>
                  <a:cubicBezTo>
                    <a:pt x="446" y="61"/>
                    <a:pt x="446" y="61"/>
                    <a:pt x="446" y="61"/>
                  </a:cubicBezTo>
                  <a:cubicBezTo>
                    <a:pt x="439" y="61"/>
                    <a:pt x="437" y="59"/>
                    <a:pt x="437" y="52"/>
                  </a:cubicBezTo>
                  <a:cubicBezTo>
                    <a:pt x="437" y="22"/>
                    <a:pt x="437" y="22"/>
                    <a:pt x="437" y="22"/>
                  </a:cubicBezTo>
                  <a:cubicBezTo>
                    <a:pt x="437" y="8"/>
                    <a:pt x="431" y="1"/>
                    <a:pt x="419" y="1"/>
                  </a:cubicBezTo>
                  <a:cubicBezTo>
                    <a:pt x="409" y="1"/>
                    <a:pt x="402" y="9"/>
                    <a:pt x="397" y="19"/>
                  </a:cubicBezTo>
                  <a:cubicBezTo>
                    <a:pt x="396" y="19"/>
                    <a:pt x="396" y="19"/>
                    <a:pt x="396" y="19"/>
                  </a:cubicBezTo>
                  <a:cubicBezTo>
                    <a:pt x="397" y="1"/>
                    <a:pt x="397" y="1"/>
                    <a:pt x="397" y="1"/>
                  </a:cubicBezTo>
                  <a:cubicBezTo>
                    <a:pt x="377" y="2"/>
                    <a:pt x="377" y="2"/>
                    <a:pt x="377" y="2"/>
                  </a:cubicBezTo>
                  <a:cubicBezTo>
                    <a:pt x="377" y="6"/>
                    <a:pt x="377" y="6"/>
                    <a:pt x="377" y="6"/>
                  </a:cubicBezTo>
                  <a:cubicBezTo>
                    <a:pt x="378" y="6"/>
                    <a:pt x="378" y="6"/>
                    <a:pt x="378" y="6"/>
                  </a:cubicBezTo>
                  <a:cubicBezTo>
                    <a:pt x="385" y="6"/>
                    <a:pt x="386" y="8"/>
                    <a:pt x="386" y="15"/>
                  </a:cubicBezTo>
                  <a:cubicBezTo>
                    <a:pt x="386" y="52"/>
                    <a:pt x="386" y="52"/>
                    <a:pt x="386" y="52"/>
                  </a:cubicBezTo>
                  <a:cubicBezTo>
                    <a:pt x="386" y="59"/>
                    <a:pt x="385" y="61"/>
                    <a:pt x="378" y="61"/>
                  </a:cubicBezTo>
                  <a:cubicBezTo>
                    <a:pt x="377" y="61"/>
                    <a:pt x="377" y="61"/>
                    <a:pt x="377" y="61"/>
                  </a:cubicBezTo>
                  <a:cubicBezTo>
                    <a:pt x="377" y="65"/>
                    <a:pt x="377" y="65"/>
                    <a:pt x="37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gray">
            <a:xfrm>
              <a:off x="449263" y="420688"/>
              <a:ext cx="203200" cy="268288"/>
            </a:xfrm>
            <a:custGeom>
              <a:avLst/>
              <a:gdLst>
                <a:gd name="T0" fmla="*/ 0 w 66"/>
                <a:gd name="T1" fmla="*/ 87 h 87"/>
                <a:gd name="T2" fmla="*/ 3 w 66"/>
                <a:gd name="T3" fmla="*/ 87 h 87"/>
                <a:gd name="T4" fmla="*/ 10 w 66"/>
                <a:gd name="T5" fmla="*/ 80 h 87"/>
                <a:gd name="T6" fmla="*/ 36 w 66"/>
                <a:gd name="T7" fmla="*/ 87 h 87"/>
                <a:gd name="T8" fmla="*/ 66 w 66"/>
                <a:gd name="T9" fmla="*/ 62 h 87"/>
                <a:gd name="T10" fmla="*/ 34 w 66"/>
                <a:gd name="T11" fmla="*/ 34 h 87"/>
                <a:gd name="T12" fmla="*/ 10 w 66"/>
                <a:gd name="T13" fmla="*/ 18 h 87"/>
                <a:gd name="T14" fmla="*/ 26 w 66"/>
                <a:gd name="T15" fmla="*/ 4 h 87"/>
                <a:gd name="T16" fmla="*/ 57 w 66"/>
                <a:gd name="T17" fmla="*/ 30 h 87"/>
                <a:gd name="T18" fmla="*/ 59 w 66"/>
                <a:gd name="T19" fmla="*/ 30 h 87"/>
                <a:gd name="T20" fmla="*/ 59 w 66"/>
                <a:gd name="T21" fmla="*/ 0 h 87"/>
                <a:gd name="T22" fmla="*/ 57 w 66"/>
                <a:gd name="T23" fmla="*/ 0 h 87"/>
                <a:gd name="T24" fmla="*/ 49 w 66"/>
                <a:gd name="T25" fmla="*/ 5 h 87"/>
                <a:gd name="T26" fmla="*/ 27 w 66"/>
                <a:gd name="T27" fmla="*/ 0 h 87"/>
                <a:gd name="T28" fmla="*/ 1 w 66"/>
                <a:gd name="T29" fmla="*/ 23 h 87"/>
                <a:gd name="T30" fmla="*/ 31 w 66"/>
                <a:gd name="T31" fmla="*/ 50 h 87"/>
                <a:gd name="T32" fmla="*/ 57 w 66"/>
                <a:gd name="T33" fmla="*/ 67 h 87"/>
                <a:gd name="T34" fmla="*/ 37 w 66"/>
                <a:gd name="T35" fmla="*/ 82 h 87"/>
                <a:gd name="T36" fmla="*/ 2 w 66"/>
                <a:gd name="T37" fmla="*/ 53 h 87"/>
                <a:gd name="T38" fmla="*/ 0 w 66"/>
                <a:gd name="T39" fmla="*/ 53 h 87"/>
                <a:gd name="T40" fmla="*/ 0 w 66"/>
                <a:gd name="T4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87">
                  <a:moveTo>
                    <a:pt x="0" y="87"/>
                  </a:moveTo>
                  <a:cubicBezTo>
                    <a:pt x="3" y="87"/>
                    <a:pt x="3" y="87"/>
                    <a:pt x="3" y="87"/>
                  </a:cubicBezTo>
                  <a:cubicBezTo>
                    <a:pt x="4" y="82"/>
                    <a:pt x="7" y="80"/>
                    <a:pt x="10" y="80"/>
                  </a:cubicBezTo>
                  <a:cubicBezTo>
                    <a:pt x="14" y="80"/>
                    <a:pt x="24" y="87"/>
                    <a:pt x="36" y="87"/>
                  </a:cubicBezTo>
                  <a:cubicBezTo>
                    <a:pt x="54" y="87"/>
                    <a:pt x="66" y="78"/>
                    <a:pt x="66" y="62"/>
                  </a:cubicBezTo>
                  <a:cubicBezTo>
                    <a:pt x="66" y="46"/>
                    <a:pt x="56" y="40"/>
                    <a:pt x="34" y="34"/>
                  </a:cubicBezTo>
                  <a:cubicBezTo>
                    <a:pt x="17" y="29"/>
                    <a:pt x="10" y="27"/>
                    <a:pt x="10" y="18"/>
                  </a:cubicBezTo>
                  <a:cubicBezTo>
                    <a:pt x="10" y="9"/>
                    <a:pt x="17" y="4"/>
                    <a:pt x="26" y="4"/>
                  </a:cubicBezTo>
                  <a:cubicBezTo>
                    <a:pt x="43" y="4"/>
                    <a:pt x="54" y="19"/>
                    <a:pt x="57" y="30"/>
                  </a:cubicBezTo>
                  <a:cubicBezTo>
                    <a:pt x="59" y="30"/>
                    <a:pt x="59" y="30"/>
                    <a:pt x="59" y="30"/>
                  </a:cubicBezTo>
                  <a:cubicBezTo>
                    <a:pt x="59" y="0"/>
                    <a:pt x="59" y="0"/>
                    <a:pt x="59" y="0"/>
                  </a:cubicBezTo>
                  <a:cubicBezTo>
                    <a:pt x="57" y="0"/>
                    <a:pt x="57" y="0"/>
                    <a:pt x="57" y="0"/>
                  </a:cubicBezTo>
                  <a:cubicBezTo>
                    <a:pt x="55" y="3"/>
                    <a:pt x="53" y="5"/>
                    <a:pt x="49" y="5"/>
                  </a:cubicBezTo>
                  <a:cubicBezTo>
                    <a:pt x="45" y="5"/>
                    <a:pt x="39" y="0"/>
                    <a:pt x="27" y="0"/>
                  </a:cubicBezTo>
                  <a:cubicBezTo>
                    <a:pt x="12" y="0"/>
                    <a:pt x="1" y="9"/>
                    <a:pt x="1" y="23"/>
                  </a:cubicBezTo>
                  <a:cubicBezTo>
                    <a:pt x="1" y="40"/>
                    <a:pt x="13" y="45"/>
                    <a:pt x="31" y="50"/>
                  </a:cubicBezTo>
                  <a:cubicBezTo>
                    <a:pt x="52" y="55"/>
                    <a:pt x="57" y="59"/>
                    <a:pt x="57" y="67"/>
                  </a:cubicBezTo>
                  <a:cubicBezTo>
                    <a:pt x="57" y="76"/>
                    <a:pt x="49" y="82"/>
                    <a:pt x="37" y="82"/>
                  </a:cubicBezTo>
                  <a:cubicBezTo>
                    <a:pt x="19" y="82"/>
                    <a:pt x="7" y="68"/>
                    <a:pt x="2" y="53"/>
                  </a:cubicBezTo>
                  <a:cubicBezTo>
                    <a:pt x="0" y="53"/>
                    <a:pt x="0" y="53"/>
                    <a:pt x="0" y="53"/>
                  </a:cubicBezTo>
                  <a:cubicBezTo>
                    <a:pt x="0" y="87"/>
                    <a:pt x="0" y="87"/>
                    <a:pt x="0"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Oval 8"/>
            <p:cNvSpPr>
              <a:spLocks noChangeArrowheads="1"/>
            </p:cNvSpPr>
            <p:nvPr userDrawn="1"/>
          </p:nvSpPr>
          <p:spPr bwMode="gray">
            <a:xfrm>
              <a:off x="717550" y="398463"/>
              <a:ext cx="49212" cy="49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 name="Title Placeholder 1"/>
          <p:cNvSpPr>
            <a:spLocks noGrp="1"/>
          </p:cNvSpPr>
          <p:nvPr>
            <p:ph type="title"/>
          </p:nvPr>
        </p:nvSpPr>
        <p:spPr>
          <a:xfrm>
            <a:off x="355600" y="4297680"/>
            <a:ext cx="8419272" cy="608216"/>
          </a:xfrm>
          <a:prstGeom prst="rect">
            <a:avLst/>
          </a:prstGeom>
        </p:spPr>
        <p:txBody>
          <a:bodyPr anchor="t" anchorCtr="0"/>
          <a:lstStyle>
            <a:lvl1pPr>
              <a:defRPr lang="en-US" sz="3100" b="0" i="0" cap="none" spc="-100" baseline="0" dirty="0">
                <a:solidFill>
                  <a:schemeClr val="accent3"/>
                </a:solidFill>
              </a:defRPr>
            </a:lvl1pPr>
          </a:lstStyle>
          <a:p>
            <a:pPr marL="0" lvl="0"/>
            <a:r>
              <a:rPr lang="en-US" dirty="0"/>
              <a:t>Presentation Title</a:t>
            </a:r>
          </a:p>
        </p:txBody>
      </p:sp>
      <p:sp>
        <p:nvSpPr>
          <p:cNvPr id="16" name="Text Placeholder 12"/>
          <p:cNvSpPr>
            <a:spLocks noGrp="1"/>
          </p:cNvSpPr>
          <p:nvPr>
            <p:ph type="body" sz="quarter" idx="10" hasCustomPrompt="1"/>
          </p:nvPr>
        </p:nvSpPr>
        <p:spPr>
          <a:xfrm>
            <a:off x="355600" y="6241774"/>
            <a:ext cx="2933312" cy="482324"/>
          </a:xfrm>
        </p:spPr>
        <p:txBody>
          <a:bodyPr/>
          <a:lstStyle>
            <a:lvl1pPr>
              <a:defRPr sz="1800">
                <a:solidFill>
                  <a:schemeClr val="tx2"/>
                </a:solidFill>
              </a:defRPr>
            </a:lvl1pPr>
          </a:lstStyle>
          <a:p>
            <a:pPr lvl="0"/>
            <a:r>
              <a:rPr lang="en-US" dirty="0"/>
              <a:t>Date</a:t>
            </a:r>
          </a:p>
        </p:txBody>
      </p:sp>
      <p:sp>
        <p:nvSpPr>
          <p:cNvPr id="19" name="Text Placeholder 18"/>
          <p:cNvSpPr>
            <a:spLocks noGrp="1"/>
          </p:cNvSpPr>
          <p:nvPr>
            <p:ph type="body" sz="quarter" idx="11" hasCustomPrompt="1"/>
          </p:nvPr>
        </p:nvSpPr>
        <p:spPr>
          <a:xfrm>
            <a:off x="355418" y="4748420"/>
            <a:ext cx="4217987" cy="1257300"/>
          </a:xfrm>
        </p:spPr>
        <p:txBody>
          <a:bodyPr anchor="t" anchorCtr="0"/>
          <a:lstStyle>
            <a:lvl1pPr>
              <a:lnSpc>
                <a:spcPct val="95000"/>
              </a:lnSpc>
              <a:spcBef>
                <a:spcPts val="0"/>
              </a:spcBef>
              <a:spcAft>
                <a:spcPts val="0"/>
              </a:spcAft>
              <a:defRPr lang="en-US" sz="2000" dirty="0" smtClean="0"/>
            </a:lvl1pPr>
          </a:lstStyle>
          <a:p>
            <a:pPr lvl="0"/>
            <a:r>
              <a:rPr lang="en-US" dirty="0"/>
              <a:t>Presentation sub-title</a:t>
            </a:r>
          </a:p>
        </p:txBody>
      </p:sp>
    </p:spTree>
    <p:extLst>
      <p:ext uri="{BB962C8B-B14F-4D97-AF65-F5344CB8AC3E}">
        <p14:creationId xmlns:p14="http://schemas.microsoft.com/office/powerpoint/2010/main" val="2101462928"/>
      </p:ext>
    </p:extLst>
  </p:cSld>
  <p:clrMapOvr>
    <a:masterClrMapping/>
  </p:clrMapOvr>
  <p:transition>
    <p:fade/>
  </p:transition>
  <p:extLst>
    <p:ext uri="{DCECCB84-F9BA-43D5-87BE-67443E8EF086}">
      <p15:sldGuideLst xmlns:p15="http://schemas.microsoft.com/office/powerpoint/2012/main">
        <p15:guide id="1" orient="horz" pos="2608" userDrawn="1">
          <p15:clr>
            <a:srgbClr val="FBAE40"/>
          </p15:clr>
        </p15:guide>
      </p15:sldGuideLst>
    </p:ext>
  </p:extLst>
</p:sldLayout>
</file>

<file path=ppt/slideLayouts/slideLayout10.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NEW_DIVIDER SLIDE BLUE">
    <p:spTree>
      <p:nvGrpSpPr>
        <p:cNvPr id="1" name=""/>
        <p:cNvGrpSpPr/>
        <p:nvPr/>
      </p:nvGrpSpPr>
      <p:grpSpPr>
        <a:xfrm>
          <a:off x="0" y="0"/>
          <a:ext cx="0" cy="0"/>
          <a:chOff x="0" y="0"/>
          <a:chExt cx="0" cy="0"/>
        </a:xfrm>
      </p:grpSpPr>
      <p:sp>
        <p:nvSpPr>
          <p:cNvPr id="5" name="AutoShape 3"/>
          <p:cNvSpPr>
            <a:spLocks noChangeArrowheads="1" noTextEdit="1"/>
          </p:cNvSpPr>
          <p:nvPr userDrawn="1"/>
        </p:nvSpPr>
        <p:spPr bwMode="auto">
          <a:xfrm>
            <a:off x="0" y="484632"/>
            <a:ext cx="9144000" cy="6373368"/>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6" name="Freeform 7"/>
          <p:cNvSpPr>
            <a:spLocks/>
          </p:cNvSpPr>
          <p:nvPr userDrawn="1"/>
        </p:nvSpPr>
        <p:spPr bwMode="auto">
          <a:xfrm>
            <a:off x="-915" y="-32124"/>
            <a:ext cx="9164509" cy="5950857"/>
          </a:xfrm>
          <a:custGeom>
            <a:avLst/>
            <a:gdLst>
              <a:gd name="T0" fmla="*/ 1750 w 2880"/>
              <a:gd name="T1" fmla="*/ 1693 h 1709"/>
              <a:gd name="T2" fmla="*/ 2880 w 2880"/>
              <a:gd name="T3" fmla="*/ 825 h 1709"/>
              <a:gd name="T4" fmla="*/ 2880 w 2880"/>
              <a:gd name="T5" fmla="*/ 0 h 1709"/>
              <a:gd name="T6" fmla="*/ 0 w 2880"/>
              <a:gd name="T7" fmla="*/ 0 h 1709"/>
              <a:gd name="T8" fmla="*/ 0 w 2880"/>
              <a:gd name="T9" fmla="*/ 1420 h 1709"/>
              <a:gd name="T10" fmla="*/ 1406 w 2880"/>
              <a:gd name="T11" fmla="*/ 1709 h 1709"/>
              <a:gd name="T12" fmla="*/ 1750 w 2880"/>
              <a:gd name="T13" fmla="*/ 1693 h 1709"/>
              <a:gd name="connsiteX0" fmla="*/ 6076 w 10000"/>
              <a:gd name="connsiteY0" fmla="*/ 9906 h 10000"/>
              <a:gd name="connsiteX1" fmla="*/ 10000 w 10000"/>
              <a:gd name="connsiteY1" fmla="*/ 4827 h 10000"/>
              <a:gd name="connsiteX2" fmla="*/ 10000 w 10000"/>
              <a:gd name="connsiteY2" fmla="*/ 0 h 10000"/>
              <a:gd name="connsiteX3" fmla="*/ 0 w 10000"/>
              <a:gd name="connsiteY3" fmla="*/ 0 h 10000"/>
              <a:gd name="connsiteX4" fmla="*/ 0 w 10000"/>
              <a:gd name="connsiteY4" fmla="*/ 8309 h 10000"/>
              <a:gd name="connsiteX5" fmla="*/ 4882 w 10000"/>
              <a:gd name="connsiteY5" fmla="*/ 10000 h 10000"/>
              <a:gd name="connsiteX6" fmla="*/ 6076 w 10000"/>
              <a:gd name="connsiteY6" fmla="*/ 9906 h 10000"/>
              <a:gd name="connsiteX0" fmla="*/ 6076 w 10000"/>
              <a:gd name="connsiteY0" fmla="*/ 9906 h 10000"/>
              <a:gd name="connsiteX1" fmla="*/ 10000 w 10000"/>
              <a:gd name="connsiteY1" fmla="*/ 4827 h 10000"/>
              <a:gd name="connsiteX2" fmla="*/ 10000 w 10000"/>
              <a:gd name="connsiteY2" fmla="*/ 0 h 10000"/>
              <a:gd name="connsiteX3" fmla="*/ 0 w 10000"/>
              <a:gd name="connsiteY3" fmla="*/ 0 h 10000"/>
              <a:gd name="connsiteX4" fmla="*/ 0 w 10000"/>
              <a:gd name="connsiteY4" fmla="*/ 8309 h 10000"/>
              <a:gd name="connsiteX5" fmla="*/ 4882 w 10000"/>
              <a:gd name="connsiteY5" fmla="*/ 10000 h 10000"/>
              <a:gd name="connsiteX6" fmla="*/ 6076 w 10000"/>
              <a:gd name="connsiteY6" fmla="*/ 9906 h 10000"/>
              <a:gd name="connsiteX0" fmla="*/ 6076 w 10000"/>
              <a:gd name="connsiteY0" fmla="*/ 10790 h 10884"/>
              <a:gd name="connsiteX1" fmla="*/ 10000 w 10000"/>
              <a:gd name="connsiteY1" fmla="*/ 5711 h 10884"/>
              <a:gd name="connsiteX2" fmla="*/ 10000 w 10000"/>
              <a:gd name="connsiteY2" fmla="*/ 884 h 10884"/>
              <a:gd name="connsiteX3" fmla="*/ 18 w 10000"/>
              <a:gd name="connsiteY3" fmla="*/ 0 h 10884"/>
              <a:gd name="connsiteX4" fmla="*/ 0 w 10000"/>
              <a:gd name="connsiteY4" fmla="*/ 9193 h 10884"/>
              <a:gd name="connsiteX5" fmla="*/ 4882 w 10000"/>
              <a:gd name="connsiteY5" fmla="*/ 10884 h 10884"/>
              <a:gd name="connsiteX6" fmla="*/ 6076 w 10000"/>
              <a:gd name="connsiteY6" fmla="*/ 10790 h 10884"/>
              <a:gd name="connsiteX0" fmla="*/ 6076 w 10000"/>
              <a:gd name="connsiteY0" fmla="*/ 10790 h 10884"/>
              <a:gd name="connsiteX1" fmla="*/ 10000 w 10000"/>
              <a:gd name="connsiteY1" fmla="*/ 5711 h 10884"/>
              <a:gd name="connsiteX2" fmla="*/ 9982 w 10000"/>
              <a:gd name="connsiteY2" fmla="*/ 31 h 10884"/>
              <a:gd name="connsiteX3" fmla="*/ 18 w 10000"/>
              <a:gd name="connsiteY3" fmla="*/ 0 h 10884"/>
              <a:gd name="connsiteX4" fmla="*/ 0 w 10000"/>
              <a:gd name="connsiteY4" fmla="*/ 9193 h 10884"/>
              <a:gd name="connsiteX5" fmla="*/ 4882 w 10000"/>
              <a:gd name="connsiteY5" fmla="*/ 10884 h 10884"/>
              <a:gd name="connsiteX6" fmla="*/ 6076 w 10000"/>
              <a:gd name="connsiteY6" fmla="*/ 10790 h 10884"/>
              <a:gd name="connsiteX0" fmla="*/ 6077 w 10001"/>
              <a:gd name="connsiteY0" fmla="*/ 10806 h 10900"/>
              <a:gd name="connsiteX1" fmla="*/ 10001 w 10001"/>
              <a:gd name="connsiteY1" fmla="*/ 5727 h 10900"/>
              <a:gd name="connsiteX2" fmla="*/ 9983 w 10001"/>
              <a:gd name="connsiteY2" fmla="*/ 47 h 10900"/>
              <a:gd name="connsiteX3" fmla="*/ 1 w 10001"/>
              <a:gd name="connsiteY3" fmla="*/ 0 h 10900"/>
              <a:gd name="connsiteX4" fmla="*/ 1 w 10001"/>
              <a:gd name="connsiteY4" fmla="*/ 9209 h 10900"/>
              <a:gd name="connsiteX5" fmla="*/ 4883 w 10001"/>
              <a:gd name="connsiteY5" fmla="*/ 10900 h 10900"/>
              <a:gd name="connsiteX6" fmla="*/ 6077 w 10001"/>
              <a:gd name="connsiteY6" fmla="*/ 10806 h 10900"/>
              <a:gd name="connsiteX0" fmla="*/ 6077 w 10012"/>
              <a:gd name="connsiteY0" fmla="*/ 10806 h 10900"/>
              <a:gd name="connsiteX1" fmla="*/ 10001 w 10012"/>
              <a:gd name="connsiteY1" fmla="*/ 5727 h 10900"/>
              <a:gd name="connsiteX2" fmla="*/ 10011 w 10012"/>
              <a:gd name="connsiteY2" fmla="*/ 31 h 10900"/>
              <a:gd name="connsiteX3" fmla="*/ 1 w 10012"/>
              <a:gd name="connsiteY3" fmla="*/ 0 h 10900"/>
              <a:gd name="connsiteX4" fmla="*/ 1 w 10012"/>
              <a:gd name="connsiteY4" fmla="*/ 9209 h 10900"/>
              <a:gd name="connsiteX5" fmla="*/ 4883 w 10012"/>
              <a:gd name="connsiteY5" fmla="*/ 10900 h 10900"/>
              <a:gd name="connsiteX6" fmla="*/ 6077 w 10012"/>
              <a:gd name="connsiteY6" fmla="*/ 10806 h 1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2" h="10900">
                <a:moveTo>
                  <a:pt x="6077" y="10806"/>
                </a:moveTo>
                <a:cubicBezTo>
                  <a:pt x="7015" y="8396"/>
                  <a:pt x="8390" y="6582"/>
                  <a:pt x="10001" y="5727"/>
                </a:cubicBezTo>
                <a:cubicBezTo>
                  <a:pt x="9995" y="3834"/>
                  <a:pt x="10017" y="1924"/>
                  <a:pt x="10011" y="31"/>
                </a:cubicBezTo>
                <a:lnTo>
                  <a:pt x="1" y="0"/>
                </a:lnTo>
                <a:cubicBezTo>
                  <a:pt x="-5" y="3064"/>
                  <a:pt x="7" y="6145"/>
                  <a:pt x="1" y="9209"/>
                </a:cubicBezTo>
                <a:cubicBezTo>
                  <a:pt x="1459" y="10291"/>
                  <a:pt x="3119" y="10900"/>
                  <a:pt x="4883" y="10900"/>
                </a:cubicBezTo>
                <a:cubicBezTo>
                  <a:pt x="5286" y="10900"/>
                  <a:pt x="5685" y="10865"/>
                  <a:pt x="6077" y="10806"/>
                </a:cubicBezTo>
                <a:close/>
              </a:path>
            </a:pathLst>
          </a:custGeom>
          <a:solidFill>
            <a:srgbClr val="B4C8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8"/>
          <p:cNvSpPr>
            <a:spLocks/>
          </p:cNvSpPr>
          <p:nvPr userDrawn="1"/>
        </p:nvSpPr>
        <p:spPr bwMode="auto">
          <a:xfrm>
            <a:off x="5018088" y="4896295"/>
            <a:ext cx="4135438" cy="1954213"/>
          </a:xfrm>
          <a:custGeom>
            <a:avLst/>
            <a:gdLst>
              <a:gd name="T0" fmla="*/ 0 w 1301"/>
              <a:gd name="T1" fmla="*/ 613 h 613"/>
              <a:gd name="T2" fmla="*/ 1301 w 1301"/>
              <a:gd name="T3" fmla="*/ 613 h 613"/>
              <a:gd name="T4" fmla="*/ 1301 w 1301"/>
              <a:gd name="T5" fmla="*/ 0 h 613"/>
              <a:gd name="T6" fmla="*/ 171 w 1301"/>
              <a:gd name="T7" fmla="*/ 302 h 613"/>
              <a:gd name="T8" fmla="*/ 0 w 1301"/>
              <a:gd name="T9" fmla="*/ 613 h 613"/>
            </a:gdLst>
            <a:ahLst/>
            <a:cxnLst>
              <a:cxn ang="0">
                <a:pos x="T0" y="T1"/>
              </a:cxn>
              <a:cxn ang="0">
                <a:pos x="T2" y="T3"/>
              </a:cxn>
              <a:cxn ang="0">
                <a:pos x="T4" y="T5"/>
              </a:cxn>
              <a:cxn ang="0">
                <a:pos x="T6" y="T7"/>
              </a:cxn>
              <a:cxn ang="0">
                <a:pos x="T8" y="T9"/>
              </a:cxn>
            </a:cxnLst>
            <a:rect l="0" t="0" r="r" b="b"/>
            <a:pathLst>
              <a:path w="1301" h="613">
                <a:moveTo>
                  <a:pt x="0" y="613"/>
                </a:moveTo>
                <a:cubicBezTo>
                  <a:pt x="1301" y="613"/>
                  <a:pt x="1301" y="613"/>
                  <a:pt x="1301" y="613"/>
                </a:cubicBezTo>
                <a:cubicBezTo>
                  <a:pt x="1301" y="0"/>
                  <a:pt x="1301" y="0"/>
                  <a:pt x="1301" y="0"/>
                </a:cubicBezTo>
                <a:cubicBezTo>
                  <a:pt x="960" y="159"/>
                  <a:pt x="577" y="264"/>
                  <a:pt x="171" y="302"/>
                </a:cubicBezTo>
                <a:cubicBezTo>
                  <a:pt x="106" y="400"/>
                  <a:pt x="49" y="504"/>
                  <a:pt x="0" y="613"/>
                </a:cubicBezTo>
                <a:close/>
              </a:path>
            </a:pathLst>
          </a:custGeom>
          <a:solidFill>
            <a:srgbClr val="C3D3E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9"/>
          <p:cNvSpPr>
            <a:spLocks/>
          </p:cNvSpPr>
          <p:nvPr userDrawn="1"/>
        </p:nvSpPr>
        <p:spPr bwMode="auto">
          <a:xfrm>
            <a:off x="5562600" y="3096159"/>
            <a:ext cx="3590925" cy="2768600"/>
          </a:xfrm>
          <a:custGeom>
            <a:avLst/>
            <a:gdLst>
              <a:gd name="T0" fmla="*/ 0 w 1130"/>
              <a:gd name="T1" fmla="*/ 868 h 868"/>
              <a:gd name="T2" fmla="*/ 1130 w 1130"/>
              <a:gd name="T3" fmla="*/ 566 h 868"/>
              <a:gd name="T4" fmla="*/ 1130 w 1130"/>
              <a:gd name="T5" fmla="*/ 0 h 868"/>
              <a:gd name="T6" fmla="*/ 0 w 1130"/>
              <a:gd name="T7" fmla="*/ 868 h 868"/>
            </a:gdLst>
            <a:ahLst/>
            <a:cxnLst>
              <a:cxn ang="0">
                <a:pos x="T0" y="T1"/>
              </a:cxn>
              <a:cxn ang="0">
                <a:pos x="T2" y="T3"/>
              </a:cxn>
              <a:cxn ang="0">
                <a:pos x="T4" y="T5"/>
              </a:cxn>
              <a:cxn ang="0">
                <a:pos x="T6" y="T7"/>
              </a:cxn>
            </a:cxnLst>
            <a:rect l="0" t="0" r="r" b="b"/>
            <a:pathLst>
              <a:path w="1130" h="868">
                <a:moveTo>
                  <a:pt x="0" y="868"/>
                </a:moveTo>
                <a:cubicBezTo>
                  <a:pt x="407" y="830"/>
                  <a:pt x="789" y="725"/>
                  <a:pt x="1130" y="566"/>
                </a:cubicBezTo>
                <a:cubicBezTo>
                  <a:pt x="1130" y="0"/>
                  <a:pt x="1130" y="0"/>
                  <a:pt x="1130" y="0"/>
                </a:cubicBezTo>
                <a:cubicBezTo>
                  <a:pt x="667" y="146"/>
                  <a:pt x="270" y="457"/>
                  <a:pt x="0" y="868"/>
                </a:cubicBezTo>
                <a:close/>
              </a:path>
            </a:pathLst>
          </a:custGeom>
          <a:solidFill>
            <a:srgbClr val="DCE5F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Subtitle 2"/>
          <p:cNvSpPr>
            <a:spLocks noGrp="1"/>
          </p:cNvSpPr>
          <p:nvPr>
            <p:ph type="subTitle" idx="1"/>
          </p:nvPr>
        </p:nvSpPr>
        <p:spPr>
          <a:xfrm>
            <a:off x="355600" y="3387146"/>
            <a:ext cx="7772399" cy="1159768"/>
          </a:xfrm>
        </p:spPr>
        <p:txBody>
          <a:bodyPr/>
          <a:lstStyle>
            <a:lvl1pPr marL="0" indent="0" algn="l">
              <a:buNone/>
              <a:defRPr sz="25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itle 1"/>
          <p:cNvSpPr>
            <a:spLocks noGrp="1"/>
          </p:cNvSpPr>
          <p:nvPr>
            <p:ph type="ctrTitle"/>
          </p:nvPr>
        </p:nvSpPr>
        <p:spPr>
          <a:xfrm>
            <a:off x="355600" y="2749550"/>
            <a:ext cx="7772400" cy="679450"/>
          </a:xfrm>
        </p:spPr>
        <p:txBody>
          <a:bodyPr anchor="b" anchorCtr="0"/>
          <a:lstStyle>
            <a:lvl1pPr>
              <a:lnSpc>
                <a:spcPct val="90000"/>
              </a:lnSpc>
              <a:defRPr sz="4000" spc="-7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44822165"/>
      </p:ext>
    </p:extLst>
  </p:cSld>
  <p:clrMapOvr>
    <a:masterClrMapping/>
  </p:clrMapOvr>
  <p:transition>
    <p:fade/>
  </p:transition>
  <p:extLst>
    <p:ext uri="{DCECCB84-F9BA-43D5-87BE-67443E8EF086}">
      <p15:sldGuideLst xmlns:p15="http://schemas.microsoft.com/office/powerpoint/2012/main">
        <p15:guide id="1" orient="horz" pos="1728" userDrawn="1">
          <p15:clr>
            <a:srgbClr val="FBAE40"/>
          </p15:clr>
        </p15:guide>
      </p15:sldGuideLst>
    </p:ext>
  </p:extLst>
</p:sldLayout>
</file>

<file path=ppt/slideLayouts/slideLayout11.xml><?xml version="1.0" encoding="utf-8"?>
<p:sldLayout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NEW_DIVIDER SLIDE GREY">
    <p:spTree>
      <p:nvGrpSpPr>
        <p:cNvPr id="1" name=""/>
        <p:cNvGrpSpPr/>
        <p:nvPr/>
      </p:nvGrpSpPr>
      <p:grpSpPr>
        <a:xfrm>
          <a:off x="0" y="0"/>
          <a:ext cx="0" cy="0"/>
          <a:chOff x="0" y="0"/>
          <a:chExt cx="0" cy="0"/>
        </a:xfrm>
      </p:grpSpPr>
      <p:sp>
        <p:nvSpPr>
          <p:cNvPr id="5" name="AutoShape 3"/>
          <p:cNvSpPr>
            <a:spLocks noChangeArrowheads="1" noTextEdit="1"/>
          </p:cNvSpPr>
          <p:nvPr userDrawn="1"/>
        </p:nvSpPr>
        <p:spPr bwMode="auto">
          <a:xfrm>
            <a:off x="0" y="484632"/>
            <a:ext cx="9144000" cy="6373368"/>
          </a:xfrm>
          <a:prstGeom prst="rect">
            <a:avLst/>
          </a:prstGeom>
          <a:solidFill>
            <a:srgbClr val="BDB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6" name="Freeform 7"/>
          <p:cNvSpPr>
            <a:spLocks/>
          </p:cNvSpPr>
          <p:nvPr userDrawn="1"/>
        </p:nvSpPr>
        <p:spPr bwMode="auto">
          <a:xfrm>
            <a:off x="-915" y="-32124"/>
            <a:ext cx="9164509" cy="5950857"/>
          </a:xfrm>
          <a:custGeom>
            <a:avLst/>
            <a:gdLst>
              <a:gd name="T0" fmla="*/ 1750 w 2880"/>
              <a:gd name="T1" fmla="*/ 1693 h 1709"/>
              <a:gd name="T2" fmla="*/ 2880 w 2880"/>
              <a:gd name="T3" fmla="*/ 825 h 1709"/>
              <a:gd name="T4" fmla="*/ 2880 w 2880"/>
              <a:gd name="T5" fmla="*/ 0 h 1709"/>
              <a:gd name="T6" fmla="*/ 0 w 2880"/>
              <a:gd name="T7" fmla="*/ 0 h 1709"/>
              <a:gd name="T8" fmla="*/ 0 w 2880"/>
              <a:gd name="T9" fmla="*/ 1420 h 1709"/>
              <a:gd name="T10" fmla="*/ 1406 w 2880"/>
              <a:gd name="T11" fmla="*/ 1709 h 1709"/>
              <a:gd name="T12" fmla="*/ 1750 w 2880"/>
              <a:gd name="T13" fmla="*/ 1693 h 1709"/>
              <a:gd name="connsiteX0" fmla="*/ 6076 w 10000"/>
              <a:gd name="connsiteY0" fmla="*/ 9906 h 10000"/>
              <a:gd name="connsiteX1" fmla="*/ 10000 w 10000"/>
              <a:gd name="connsiteY1" fmla="*/ 4827 h 10000"/>
              <a:gd name="connsiteX2" fmla="*/ 10000 w 10000"/>
              <a:gd name="connsiteY2" fmla="*/ 0 h 10000"/>
              <a:gd name="connsiteX3" fmla="*/ 0 w 10000"/>
              <a:gd name="connsiteY3" fmla="*/ 0 h 10000"/>
              <a:gd name="connsiteX4" fmla="*/ 0 w 10000"/>
              <a:gd name="connsiteY4" fmla="*/ 8309 h 10000"/>
              <a:gd name="connsiteX5" fmla="*/ 4882 w 10000"/>
              <a:gd name="connsiteY5" fmla="*/ 10000 h 10000"/>
              <a:gd name="connsiteX6" fmla="*/ 6076 w 10000"/>
              <a:gd name="connsiteY6" fmla="*/ 9906 h 10000"/>
              <a:gd name="connsiteX0" fmla="*/ 6076 w 10000"/>
              <a:gd name="connsiteY0" fmla="*/ 9906 h 10000"/>
              <a:gd name="connsiteX1" fmla="*/ 10000 w 10000"/>
              <a:gd name="connsiteY1" fmla="*/ 4827 h 10000"/>
              <a:gd name="connsiteX2" fmla="*/ 10000 w 10000"/>
              <a:gd name="connsiteY2" fmla="*/ 0 h 10000"/>
              <a:gd name="connsiteX3" fmla="*/ 0 w 10000"/>
              <a:gd name="connsiteY3" fmla="*/ 0 h 10000"/>
              <a:gd name="connsiteX4" fmla="*/ 0 w 10000"/>
              <a:gd name="connsiteY4" fmla="*/ 8309 h 10000"/>
              <a:gd name="connsiteX5" fmla="*/ 4882 w 10000"/>
              <a:gd name="connsiteY5" fmla="*/ 10000 h 10000"/>
              <a:gd name="connsiteX6" fmla="*/ 6076 w 10000"/>
              <a:gd name="connsiteY6" fmla="*/ 9906 h 10000"/>
              <a:gd name="connsiteX0" fmla="*/ 6076 w 10000"/>
              <a:gd name="connsiteY0" fmla="*/ 10790 h 10884"/>
              <a:gd name="connsiteX1" fmla="*/ 10000 w 10000"/>
              <a:gd name="connsiteY1" fmla="*/ 5711 h 10884"/>
              <a:gd name="connsiteX2" fmla="*/ 10000 w 10000"/>
              <a:gd name="connsiteY2" fmla="*/ 884 h 10884"/>
              <a:gd name="connsiteX3" fmla="*/ 18 w 10000"/>
              <a:gd name="connsiteY3" fmla="*/ 0 h 10884"/>
              <a:gd name="connsiteX4" fmla="*/ 0 w 10000"/>
              <a:gd name="connsiteY4" fmla="*/ 9193 h 10884"/>
              <a:gd name="connsiteX5" fmla="*/ 4882 w 10000"/>
              <a:gd name="connsiteY5" fmla="*/ 10884 h 10884"/>
              <a:gd name="connsiteX6" fmla="*/ 6076 w 10000"/>
              <a:gd name="connsiteY6" fmla="*/ 10790 h 10884"/>
              <a:gd name="connsiteX0" fmla="*/ 6076 w 10000"/>
              <a:gd name="connsiteY0" fmla="*/ 10790 h 10884"/>
              <a:gd name="connsiteX1" fmla="*/ 10000 w 10000"/>
              <a:gd name="connsiteY1" fmla="*/ 5711 h 10884"/>
              <a:gd name="connsiteX2" fmla="*/ 9982 w 10000"/>
              <a:gd name="connsiteY2" fmla="*/ 31 h 10884"/>
              <a:gd name="connsiteX3" fmla="*/ 18 w 10000"/>
              <a:gd name="connsiteY3" fmla="*/ 0 h 10884"/>
              <a:gd name="connsiteX4" fmla="*/ 0 w 10000"/>
              <a:gd name="connsiteY4" fmla="*/ 9193 h 10884"/>
              <a:gd name="connsiteX5" fmla="*/ 4882 w 10000"/>
              <a:gd name="connsiteY5" fmla="*/ 10884 h 10884"/>
              <a:gd name="connsiteX6" fmla="*/ 6076 w 10000"/>
              <a:gd name="connsiteY6" fmla="*/ 10790 h 10884"/>
              <a:gd name="connsiteX0" fmla="*/ 6077 w 10001"/>
              <a:gd name="connsiteY0" fmla="*/ 10806 h 10900"/>
              <a:gd name="connsiteX1" fmla="*/ 10001 w 10001"/>
              <a:gd name="connsiteY1" fmla="*/ 5727 h 10900"/>
              <a:gd name="connsiteX2" fmla="*/ 9983 w 10001"/>
              <a:gd name="connsiteY2" fmla="*/ 47 h 10900"/>
              <a:gd name="connsiteX3" fmla="*/ 1 w 10001"/>
              <a:gd name="connsiteY3" fmla="*/ 0 h 10900"/>
              <a:gd name="connsiteX4" fmla="*/ 1 w 10001"/>
              <a:gd name="connsiteY4" fmla="*/ 9209 h 10900"/>
              <a:gd name="connsiteX5" fmla="*/ 4883 w 10001"/>
              <a:gd name="connsiteY5" fmla="*/ 10900 h 10900"/>
              <a:gd name="connsiteX6" fmla="*/ 6077 w 10001"/>
              <a:gd name="connsiteY6" fmla="*/ 10806 h 10900"/>
              <a:gd name="connsiteX0" fmla="*/ 6077 w 10012"/>
              <a:gd name="connsiteY0" fmla="*/ 10806 h 10900"/>
              <a:gd name="connsiteX1" fmla="*/ 10001 w 10012"/>
              <a:gd name="connsiteY1" fmla="*/ 5727 h 10900"/>
              <a:gd name="connsiteX2" fmla="*/ 10011 w 10012"/>
              <a:gd name="connsiteY2" fmla="*/ 31 h 10900"/>
              <a:gd name="connsiteX3" fmla="*/ 1 w 10012"/>
              <a:gd name="connsiteY3" fmla="*/ 0 h 10900"/>
              <a:gd name="connsiteX4" fmla="*/ 1 w 10012"/>
              <a:gd name="connsiteY4" fmla="*/ 9209 h 10900"/>
              <a:gd name="connsiteX5" fmla="*/ 4883 w 10012"/>
              <a:gd name="connsiteY5" fmla="*/ 10900 h 10900"/>
              <a:gd name="connsiteX6" fmla="*/ 6077 w 10012"/>
              <a:gd name="connsiteY6" fmla="*/ 10806 h 1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2" h="10900">
                <a:moveTo>
                  <a:pt x="6077" y="10806"/>
                </a:moveTo>
                <a:cubicBezTo>
                  <a:pt x="7015" y="8396"/>
                  <a:pt x="8390" y="6582"/>
                  <a:pt x="10001" y="5727"/>
                </a:cubicBezTo>
                <a:cubicBezTo>
                  <a:pt x="9995" y="3834"/>
                  <a:pt x="10017" y="1924"/>
                  <a:pt x="10011" y="31"/>
                </a:cubicBezTo>
                <a:lnTo>
                  <a:pt x="1" y="0"/>
                </a:lnTo>
                <a:cubicBezTo>
                  <a:pt x="-5" y="3064"/>
                  <a:pt x="7" y="6145"/>
                  <a:pt x="1" y="9209"/>
                </a:cubicBezTo>
                <a:cubicBezTo>
                  <a:pt x="1459" y="10291"/>
                  <a:pt x="3119" y="10900"/>
                  <a:pt x="4883" y="10900"/>
                </a:cubicBezTo>
                <a:cubicBezTo>
                  <a:pt x="5286" y="10900"/>
                  <a:pt x="5685" y="10865"/>
                  <a:pt x="6077" y="10806"/>
                </a:cubicBezTo>
                <a:close/>
              </a:path>
            </a:pathLst>
          </a:custGeom>
          <a:solidFill>
            <a:srgbClr val="D0CFCA"/>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7" name="Freeform 8"/>
          <p:cNvSpPr>
            <a:spLocks/>
          </p:cNvSpPr>
          <p:nvPr userDrawn="1"/>
        </p:nvSpPr>
        <p:spPr bwMode="auto">
          <a:xfrm>
            <a:off x="5018088" y="4896295"/>
            <a:ext cx="4135438" cy="1954213"/>
          </a:xfrm>
          <a:custGeom>
            <a:avLst/>
            <a:gdLst>
              <a:gd name="T0" fmla="*/ 0 w 1301"/>
              <a:gd name="T1" fmla="*/ 613 h 613"/>
              <a:gd name="T2" fmla="*/ 1301 w 1301"/>
              <a:gd name="T3" fmla="*/ 613 h 613"/>
              <a:gd name="T4" fmla="*/ 1301 w 1301"/>
              <a:gd name="T5" fmla="*/ 0 h 613"/>
              <a:gd name="T6" fmla="*/ 171 w 1301"/>
              <a:gd name="T7" fmla="*/ 302 h 613"/>
              <a:gd name="T8" fmla="*/ 0 w 1301"/>
              <a:gd name="T9" fmla="*/ 613 h 613"/>
            </a:gdLst>
            <a:ahLst/>
            <a:cxnLst>
              <a:cxn ang="0">
                <a:pos x="T0" y="T1"/>
              </a:cxn>
              <a:cxn ang="0">
                <a:pos x="T2" y="T3"/>
              </a:cxn>
              <a:cxn ang="0">
                <a:pos x="T4" y="T5"/>
              </a:cxn>
              <a:cxn ang="0">
                <a:pos x="T6" y="T7"/>
              </a:cxn>
              <a:cxn ang="0">
                <a:pos x="T8" y="T9"/>
              </a:cxn>
            </a:cxnLst>
            <a:rect l="0" t="0" r="r" b="b"/>
            <a:pathLst>
              <a:path w="1301" h="613">
                <a:moveTo>
                  <a:pt x="0" y="613"/>
                </a:moveTo>
                <a:cubicBezTo>
                  <a:pt x="1301" y="613"/>
                  <a:pt x="1301" y="613"/>
                  <a:pt x="1301" y="613"/>
                </a:cubicBezTo>
                <a:cubicBezTo>
                  <a:pt x="1301" y="0"/>
                  <a:pt x="1301" y="0"/>
                  <a:pt x="1301" y="0"/>
                </a:cubicBezTo>
                <a:cubicBezTo>
                  <a:pt x="960" y="159"/>
                  <a:pt x="577" y="264"/>
                  <a:pt x="171" y="302"/>
                </a:cubicBezTo>
                <a:cubicBezTo>
                  <a:pt x="106" y="400"/>
                  <a:pt x="49" y="504"/>
                  <a:pt x="0" y="613"/>
                </a:cubicBezTo>
                <a:close/>
              </a:path>
            </a:pathLst>
          </a:custGeom>
          <a:solidFill>
            <a:srgbClr val="DCDBD8"/>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8" name="Freeform 9"/>
          <p:cNvSpPr>
            <a:spLocks/>
          </p:cNvSpPr>
          <p:nvPr userDrawn="1"/>
        </p:nvSpPr>
        <p:spPr bwMode="auto">
          <a:xfrm>
            <a:off x="5562600" y="3096159"/>
            <a:ext cx="3590925" cy="2768600"/>
          </a:xfrm>
          <a:custGeom>
            <a:avLst/>
            <a:gdLst>
              <a:gd name="T0" fmla="*/ 0 w 1130"/>
              <a:gd name="T1" fmla="*/ 868 h 868"/>
              <a:gd name="T2" fmla="*/ 1130 w 1130"/>
              <a:gd name="T3" fmla="*/ 566 h 868"/>
              <a:gd name="T4" fmla="*/ 1130 w 1130"/>
              <a:gd name="T5" fmla="*/ 0 h 868"/>
              <a:gd name="T6" fmla="*/ 0 w 1130"/>
              <a:gd name="T7" fmla="*/ 868 h 868"/>
            </a:gdLst>
            <a:ahLst/>
            <a:cxnLst>
              <a:cxn ang="0">
                <a:pos x="T0" y="T1"/>
              </a:cxn>
              <a:cxn ang="0">
                <a:pos x="T2" y="T3"/>
              </a:cxn>
              <a:cxn ang="0">
                <a:pos x="T4" y="T5"/>
              </a:cxn>
              <a:cxn ang="0">
                <a:pos x="T6" y="T7"/>
              </a:cxn>
            </a:cxnLst>
            <a:rect l="0" t="0" r="r" b="b"/>
            <a:pathLst>
              <a:path w="1130" h="868">
                <a:moveTo>
                  <a:pt x="0" y="868"/>
                </a:moveTo>
                <a:cubicBezTo>
                  <a:pt x="407" y="830"/>
                  <a:pt x="789" y="725"/>
                  <a:pt x="1130" y="566"/>
                </a:cubicBezTo>
                <a:cubicBezTo>
                  <a:pt x="1130" y="0"/>
                  <a:pt x="1130" y="0"/>
                  <a:pt x="1130" y="0"/>
                </a:cubicBezTo>
                <a:cubicBezTo>
                  <a:pt x="667" y="146"/>
                  <a:pt x="270" y="457"/>
                  <a:pt x="0" y="868"/>
                </a:cubicBezTo>
                <a:close/>
              </a:path>
            </a:pathLst>
          </a:custGeom>
          <a:solidFill>
            <a:srgbClr val="F3F2F1"/>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12" name="Subtitle 2"/>
          <p:cNvSpPr>
            <a:spLocks noGrp="1"/>
          </p:cNvSpPr>
          <p:nvPr>
            <p:ph type="subTitle" idx="1"/>
          </p:nvPr>
        </p:nvSpPr>
        <p:spPr>
          <a:xfrm>
            <a:off x="355600" y="3387146"/>
            <a:ext cx="7772399" cy="1159768"/>
          </a:xfrm>
        </p:spPr>
        <p:txBody>
          <a:bodyPr/>
          <a:lstStyle>
            <a:lvl1pPr marL="0" indent="0" algn="l">
              <a:buNone/>
              <a:defRPr sz="25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itle 1"/>
          <p:cNvSpPr>
            <a:spLocks noGrp="1"/>
          </p:cNvSpPr>
          <p:nvPr>
            <p:ph type="ctrTitle"/>
          </p:nvPr>
        </p:nvSpPr>
        <p:spPr>
          <a:xfrm>
            <a:off x="355600" y="2749550"/>
            <a:ext cx="7772400" cy="679450"/>
          </a:xfrm>
        </p:spPr>
        <p:txBody>
          <a:bodyPr anchor="b" anchorCtr="0"/>
          <a:lstStyle>
            <a:lvl1pPr>
              <a:lnSpc>
                <a:spcPct val="90000"/>
              </a:lnSpc>
              <a:defRPr sz="4000" spc="-7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823809282"/>
      </p:ext>
    </p:extLst>
  </p:cSld>
  <p:clrMapOvr>
    <a:masterClrMapping/>
  </p:clrMapOvr>
  <p:transition>
    <p:fade/>
  </p:transition>
  <p:extLst>
    <p:ext uri="{DCECCB84-F9BA-43D5-87BE-67443E8EF086}">
      <p15:sldGuideLst xmlns:p15="http://schemas.microsoft.com/office/powerpoint/2012/main">
        <p15:guide id="1" orient="horz" pos="1728" userDrawn="1">
          <p15:clr>
            <a:srgbClr val="FBAE40"/>
          </p15:clr>
        </p15:guide>
      </p15:sldGuideLst>
    </p:ext>
  </p:extLst>
</p:sldLayout>
</file>

<file path=ppt/slideLayouts/slideLayout12.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TOC Slide">
    <p:spTree>
      <p:nvGrpSpPr>
        <p:cNvPr id="1" name=""/>
        <p:cNvGrpSpPr/>
        <p:nvPr/>
      </p:nvGrpSpPr>
      <p:grpSpPr>
        <a:xfrm>
          <a:off x="0" y="0"/>
          <a:ext cx="0" cy="0"/>
          <a:chOff x="0" y="0"/>
          <a:chExt cx="0" cy="0"/>
        </a:xfrm>
      </p:grpSpPr>
      <p:sp>
        <p:nvSpPr>
          <p:cNvPr id="8" name="AutoShape 3"/>
          <p:cNvSpPr>
            <a:spLocks noChangeAspect="1" noChangeArrowheads="1" noTextEdit="1"/>
          </p:cNvSpPr>
          <p:nvPr userDrawn="1"/>
        </p:nvSpPr>
        <p:spPr bwMode="auto">
          <a:xfrm>
            <a:off x="0" y="-22225"/>
            <a:ext cx="9153525" cy="6391275"/>
          </a:xfrm>
          <a:prstGeom prst="rect">
            <a:avLst/>
          </a:prstGeom>
          <a:solidFill>
            <a:srgbClr val="BDB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9" name="Freeform 7"/>
          <p:cNvSpPr>
            <a:spLocks/>
          </p:cNvSpPr>
          <p:nvPr userDrawn="1"/>
        </p:nvSpPr>
        <p:spPr bwMode="auto">
          <a:xfrm>
            <a:off x="0" y="-25400"/>
            <a:ext cx="9153525" cy="5459502"/>
          </a:xfrm>
          <a:custGeom>
            <a:avLst/>
            <a:gdLst>
              <a:gd name="T0" fmla="*/ 1750 w 2880"/>
              <a:gd name="T1" fmla="*/ 1693 h 1709"/>
              <a:gd name="T2" fmla="*/ 2880 w 2880"/>
              <a:gd name="T3" fmla="*/ 825 h 1709"/>
              <a:gd name="T4" fmla="*/ 2880 w 2880"/>
              <a:gd name="T5" fmla="*/ 0 h 1709"/>
              <a:gd name="T6" fmla="*/ 0 w 2880"/>
              <a:gd name="T7" fmla="*/ 0 h 1709"/>
              <a:gd name="T8" fmla="*/ 0 w 2880"/>
              <a:gd name="T9" fmla="*/ 1420 h 1709"/>
              <a:gd name="T10" fmla="*/ 1406 w 2880"/>
              <a:gd name="T11" fmla="*/ 1709 h 1709"/>
              <a:gd name="T12" fmla="*/ 1750 w 2880"/>
              <a:gd name="T13" fmla="*/ 1693 h 1709"/>
            </a:gdLst>
            <a:ahLst/>
            <a:cxnLst>
              <a:cxn ang="0">
                <a:pos x="T0" y="T1"/>
              </a:cxn>
              <a:cxn ang="0">
                <a:pos x="T2" y="T3"/>
              </a:cxn>
              <a:cxn ang="0">
                <a:pos x="T4" y="T5"/>
              </a:cxn>
              <a:cxn ang="0">
                <a:pos x="T6" y="T7"/>
              </a:cxn>
              <a:cxn ang="0">
                <a:pos x="T8" y="T9"/>
              </a:cxn>
              <a:cxn ang="0">
                <a:pos x="T10" y="T11"/>
              </a:cxn>
              <a:cxn ang="0">
                <a:pos x="T12" y="T13"/>
              </a:cxn>
            </a:cxnLst>
            <a:rect l="0" t="0" r="r" b="b"/>
            <a:pathLst>
              <a:path w="2880" h="1709">
                <a:moveTo>
                  <a:pt x="1750" y="1693"/>
                </a:moveTo>
                <a:cubicBezTo>
                  <a:pt x="2020" y="1281"/>
                  <a:pt x="2416" y="971"/>
                  <a:pt x="2880" y="825"/>
                </a:cubicBezTo>
                <a:cubicBezTo>
                  <a:pt x="2880" y="0"/>
                  <a:pt x="2880" y="0"/>
                  <a:pt x="2880" y="0"/>
                </a:cubicBezTo>
                <a:cubicBezTo>
                  <a:pt x="0" y="0"/>
                  <a:pt x="0" y="0"/>
                  <a:pt x="0" y="0"/>
                </a:cubicBezTo>
                <a:cubicBezTo>
                  <a:pt x="0" y="1420"/>
                  <a:pt x="0" y="1420"/>
                  <a:pt x="0" y="1420"/>
                </a:cubicBezTo>
                <a:cubicBezTo>
                  <a:pt x="420" y="1605"/>
                  <a:pt x="898" y="1709"/>
                  <a:pt x="1406" y="1709"/>
                </a:cubicBezTo>
                <a:cubicBezTo>
                  <a:pt x="1522" y="1709"/>
                  <a:pt x="1637" y="1703"/>
                  <a:pt x="1750" y="1693"/>
                </a:cubicBezTo>
                <a:close/>
              </a:path>
            </a:pathLst>
          </a:custGeom>
          <a:solidFill>
            <a:srgbClr val="D0CFCA"/>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10" name="Freeform 8"/>
          <p:cNvSpPr>
            <a:spLocks/>
          </p:cNvSpPr>
          <p:nvPr userDrawn="1"/>
        </p:nvSpPr>
        <p:spPr bwMode="auto">
          <a:xfrm>
            <a:off x="5018088" y="4411663"/>
            <a:ext cx="4135438" cy="1954213"/>
          </a:xfrm>
          <a:custGeom>
            <a:avLst/>
            <a:gdLst>
              <a:gd name="T0" fmla="*/ 0 w 1301"/>
              <a:gd name="T1" fmla="*/ 613 h 613"/>
              <a:gd name="T2" fmla="*/ 1301 w 1301"/>
              <a:gd name="T3" fmla="*/ 613 h 613"/>
              <a:gd name="T4" fmla="*/ 1301 w 1301"/>
              <a:gd name="T5" fmla="*/ 0 h 613"/>
              <a:gd name="T6" fmla="*/ 171 w 1301"/>
              <a:gd name="T7" fmla="*/ 302 h 613"/>
              <a:gd name="T8" fmla="*/ 0 w 1301"/>
              <a:gd name="T9" fmla="*/ 613 h 613"/>
            </a:gdLst>
            <a:ahLst/>
            <a:cxnLst>
              <a:cxn ang="0">
                <a:pos x="T0" y="T1"/>
              </a:cxn>
              <a:cxn ang="0">
                <a:pos x="T2" y="T3"/>
              </a:cxn>
              <a:cxn ang="0">
                <a:pos x="T4" y="T5"/>
              </a:cxn>
              <a:cxn ang="0">
                <a:pos x="T6" y="T7"/>
              </a:cxn>
              <a:cxn ang="0">
                <a:pos x="T8" y="T9"/>
              </a:cxn>
            </a:cxnLst>
            <a:rect l="0" t="0" r="r" b="b"/>
            <a:pathLst>
              <a:path w="1301" h="613">
                <a:moveTo>
                  <a:pt x="0" y="613"/>
                </a:moveTo>
                <a:cubicBezTo>
                  <a:pt x="1301" y="613"/>
                  <a:pt x="1301" y="613"/>
                  <a:pt x="1301" y="613"/>
                </a:cubicBezTo>
                <a:cubicBezTo>
                  <a:pt x="1301" y="0"/>
                  <a:pt x="1301" y="0"/>
                  <a:pt x="1301" y="0"/>
                </a:cubicBezTo>
                <a:cubicBezTo>
                  <a:pt x="960" y="159"/>
                  <a:pt x="577" y="264"/>
                  <a:pt x="171" y="302"/>
                </a:cubicBezTo>
                <a:cubicBezTo>
                  <a:pt x="106" y="400"/>
                  <a:pt x="49" y="504"/>
                  <a:pt x="0" y="613"/>
                </a:cubicBezTo>
                <a:close/>
              </a:path>
            </a:pathLst>
          </a:custGeom>
          <a:solidFill>
            <a:srgbClr val="DCDBD8"/>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11" name="Freeform 9"/>
          <p:cNvSpPr>
            <a:spLocks/>
          </p:cNvSpPr>
          <p:nvPr userDrawn="1"/>
        </p:nvSpPr>
        <p:spPr bwMode="auto">
          <a:xfrm>
            <a:off x="5562600" y="2611527"/>
            <a:ext cx="3590925" cy="2768600"/>
          </a:xfrm>
          <a:custGeom>
            <a:avLst/>
            <a:gdLst>
              <a:gd name="T0" fmla="*/ 0 w 1130"/>
              <a:gd name="T1" fmla="*/ 868 h 868"/>
              <a:gd name="T2" fmla="*/ 1130 w 1130"/>
              <a:gd name="T3" fmla="*/ 566 h 868"/>
              <a:gd name="T4" fmla="*/ 1130 w 1130"/>
              <a:gd name="T5" fmla="*/ 0 h 868"/>
              <a:gd name="T6" fmla="*/ 0 w 1130"/>
              <a:gd name="T7" fmla="*/ 868 h 868"/>
            </a:gdLst>
            <a:ahLst/>
            <a:cxnLst>
              <a:cxn ang="0">
                <a:pos x="T0" y="T1"/>
              </a:cxn>
              <a:cxn ang="0">
                <a:pos x="T2" y="T3"/>
              </a:cxn>
              <a:cxn ang="0">
                <a:pos x="T4" y="T5"/>
              </a:cxn>
              <a:cxn ang="0">
                <a:pos x="T6" y="T7"/>
              </a:cxn>
            </a:cxnLst>
            <a:rect l="0" t="0" r="r" b="b"/>
            <a:pathLst>
              <a:path w="1130" h="868">
                <a:moveTo>
                  <a:pt x="0" y="868"/>
                </a:moveTo>
                <a:cubicBezTo>
                  <a:pt x="407" y="830"/>
                  <a:pt x="789" y="725"/>
                  <a:pt x="1130" y="566"/>
                </a:cubicBezTo>
                <a:cubicBezTo>
                  <a:pt x="1130" y="0"/>
                  <a:pt x="1130" y="0"/>
                  <a:pt x="1130" y="0"/>
                </a:cubicBezTo>
                <a:cubicBezTo>
                  <a:pt x="667" y="146"/>
                  <a:pt x="270" y="457"/>
                  <a:pt x="0" y="868"/>
                </a:cubicBezTo>
                <a:close/>
              </a:path>
            </a:pathLst>
          </a:custGeom>
          <a:solidFill>
            <a:srgbClr val="F3F2F1"/>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13" name="Title 1"/>
          <p:cNvSpPr>
            <a:spLocks noGrp="1"/>
          </p:cNvSpPr>
          <p:nvPr>
            <p:ph type="title"/>
          </p:nvPr>
        </p:nvSpPr>
        <p:spPr>
          <a:xfrm>
            <a:off x="354176" y="287516"/>
            <a:ext cx="8440574" cy="938238"/>
          </a:xfrm>
        </p:spPr>
        <p:txBody>
          <a:bodyPr/>
          <a:lstStyle/>
          <a:p>
            <a:r>
              <a:rPr lang="en-US" dirty="0"/>
              <a:t>Click to edit Master title style</a:t>
            </a:r>
          </a:p>
        </p:txBody>
      </p:sp>
      <p:sp>
        <p:nvSpPr>
          <p:cNvPr id="14" name="Table Placeholder 16"/>
          <p:cNvSpPr>
            <a:spLocks noGrp="1"/>
          </p:cNvSpPr>
          <p:nvPr>
            <p:ph type="tbl" sz="quarter" idx="16"/>
          </p:nvPr>
        </p:nvSpPr>
        <p:spPr>
          <a:xfrm>
            <a:off x="466344" y="1426464"/>
            <a:ext cx="8330184" cy="4301410"/>
          </a:xfrm>
        </p:spPr>
        <p:txBody>
          <a:bodyPr/>
          <a:lstStyle>
            <a:lvl1pPr>
              <a:defRPr>
                <a:solidFill>
                  <a:schemeClr val="bg1"/>
                </a:solidFill>
              </a:defRPr>
            </a:lvl1pPr>
          </a:lstStyle>
          <a:p>
            <a:endParaRPr lang="en-US" dirty="0"/>
          </a:p>
        </p:txBody>
      </p:sp>
      <p:sp>
        <p:nvSpPr>
          <p:cNvPr id="15" name="Footer Placeholder 2"/>
          <p:cNvSpPr>
            <a:spLocks noGrp="1"/>
          </p:cNvSpPr>
          <p:nvPr>
            <p:ph type="ftr" sz="quarter" idx="17"/>
          </p:nvPr>
        </p:nvSpPr>
        <p:spPr>
          <a:xfrm>
            <a:off x="2444750" y="6586567"/>
            <a:ext cx="5869624" cy="271462"/>
          </a:xfrm>
        </p:spPr>
        <p:txBody>
          <a:bodyPr/>
          <a:lstStyle/>
          <a:p>
            <a:endParaRPr lang="en-US" dirty="0"/>
          </a:p>
        </p:txBody>
      </p:sp>
      <p:sp>
        <p:nvSpPr>
          <p:cNvPr id="16" name="Slide Number Placeholder 3"/>
          <p:cNvSpPr>
            <a:spLocks noGrp="1"/>
          </p:cNvSpPr>
          <p:nvPr>
            <p:ph type="sldNum" sz="quarter" idx="18"/>
          </p:nvPr>
        </p:nvSpPr>
        <p:spPr>
          <a:xfrm>
            <a:off x="8726832" y="6537354"/>
            <a:ext cx="417167" cy="328393"/>
          </a:xfrm>
        </p:spPr>
        <p:txBody>
          <a:bodyPr/>
          <a:lstStyle/>
          <a:p>
            <a:fld id="{9B0005A4-9A48-4F82-82D8-7D3EECF7B059}" type="slidenum">
              <a:rPr lang="en-US" smtClean="0"/>
              <a:pPr/>
              <a:t>‹#›</a:t>
            </a:fld>
            <a:endParaRPr lang="en-US" dirty="0"/>
          </a:p>
        </p:txBody>
      </p:sp>
    </p:spTree>
    <p:extLst>
      <p:ext uri="{BB962C8B-B14F-4D97-AF65-F5344CB8AC3E}">
        <p14:creationId xmlns:p14="http://schemas.microsoft.com/office/powerpoint/2010/main" val="2364457511"/>
      </p:ext>
    </p:extLst>
  </p:cSld>
  <p:clrMapOvr>
    <a:masterClrMapping/>
  </p:clrMapOvr>
  <p:transition>
    <p:fade/>
  </p:transition>
</p:sldLayout>
</file>

<file path=ppt/slideLayouts/slideLayout13.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OC Slide White">
    <p:spTree>
      <p:nvGrpSpPr>
        <p:cNvPr id="1" name=""/>
        <p:cNvGrpSpPr/>
        <p:nvPr/>
      </p:nvGrpSpPr>
      <p:grpSpPr>
        <a:xfrm>
          <a:off x="0" y="0"/>
          <a:ext cx="0" cy="0"/>
          <a:chOff x="0" y="0"/>
          <a:chExt cx="0" cy="0"/>
        </a:xfrm>
      </p:grpSpPr>
      <p:sp>
        <p:nvSpPr>
          <p:cNvPr id="13" name="Title 1"/>
          <p:cNvSpPr>
            <a:spLocks noGrp="1"/>
          </p:cNvSpPr>
          <p:nvPr>
            <p:ph type="title"/>
          </p:nvPr>
        </p:nvSpPr>
        <p:spPr>
          <a:xfrm>
            <a:off x="354176" y="287516"/>
            <a:ext cx="8440574" cy="938238"/>
          </a:xfrm>
        </p:spPr>
        <p:txBody>
          <a:bodyPr/>
          <a:lstStyle/>
          <a:p>
            <a:r>
              <a:rPr lang="en-US" dirty="0"/>
              <a:t>Click to edit Master title style</a:t>
            </a:r>
          </a:p>
        </p:txBody>
      </p:sp>
      <p:sp>
        <p:nvSpPr>
          <p:cNvPr id="14" name="Table Placeholder 16"/>
          <p:cNvSpPr>
            <a:spLocks noGrp="1"/>
          </p:cNvSpPr>
          <p:nvPr>
            <p:ph type="tbl" sz="quarter" idx="16"/>
          </p:nvPr>
        </p:nvSpPr>
        <p:spPr>
          <a:xfrm>
            <a:off x="466344" y="1426464"/>
            <a:ext cx="8330184" cy="4301410"/>
          </a:xfrm>
        </p:spPr>
        <p:txBody>
          <a:bodyPr/>
          <a:lstStyle>
            <a:lvl1pPr>
              <a:defRPr>
                <a:solidFill>
                  <a:schemeClr val="bg1"/>
                </a:solidFill>
              </a:defRPr>
            </a:lvl1pPr>
          </a:lstStyle>
          <a:p>
            <a:endParaRPr lang="en-US" dirty="0"/>
          </a:p>
        </p:txBody>
      </p:sp>
      <p:sp>
        <p:nvSpPr>
          <p:cNvPr id="15" name="Footer Placeholder 2"/>
          <p:cNvSpPr>
            <a:spLocks noGrp="1"/>
          </p:cNvSpPr>
          <p:nvPr>
            <p:ph type="ftr" sz="quarter" idx="17"/>
          </p:nvPr>
        </p:nvSpPr>
        <p:spPr>
          <a:xfrm>
            <a:off x="2444750" y="6586567"/>
            <a:ext cx="5869624" cy="271462"/>
          </a:xfrm>
        </p:spPr>
        <p:txBody>
          <a:bodyPr/>
          <a:lstStyle/>
          <a:p>
            <a:endParaRPr lang="en-US" dirty="0"/>
          </a:p>
        </p:txBody>
      </p:sp>
      <p:sp>
        <p:nvSpPr>
          <p:cNvPr id="16" name="Slide Number Placeholder 3"/>
          <p:cNvSpPr>
            <a:spLocks noGrp="1"/>
          </p:cNvSpPr>
          <p:nvPr>
            <p:ph type="sldNum" sz="quarter" idx="18"/>
          </p:nvPr>
        </p:nvSpPr>
        <p:spPr>
          <a:xfrm>
            <a:off x="8726832" y="6537354"/>
            <a:ext cx="417167" cy="328393"/>
          </a:xfrm>
        </p:spPr>
        <p:txBody>
          <a:bodyPr/>
          <a:lstStyle/>
          <a:p>
            <a:fld id="{9B0005A4-9A48-4F82-82D8-7D3EECF7B059}" type="slidenum">
              <a:rPr lang="en-US" smtClean="0"/>
              <a:pPr/>
              <a:t>‹#›</a:t>
            </a:fld>
            <a:endParaRPr lang="en-US" dirty="0"/>
          </a:p>
        </p:txBody>
      </p:sp>
    </p:spTree>
    <p:extLst>
      <p:ext uri="{BB962C8B-B14F-4D97-AF65-F5344CB8AC3E}">
        <p14:creationId xmlns:p14="http://schemas.microsoft.com/office/powerpoint/2010/main" val="2422007803"/>
      </p:ext>
    </p:extLst>
  </p:cSld>
  <p:clrMapOvr>
    <a:masterClrMapping/>
  </p:clrMapOvr>
  <p:transition>
    <p:fade/>
  </p:transition>
  <p:extLst>
    <p:ext uri="{DCECCB84-F9BA-43D5-87BE-67443E8EF086}">
      <p15:sldGuideLst xmlns:p15="http://schemas.microsoft.com/office/powerpoint/2012/main">
        <p15:guide id="1" pos="216" userDrawn="1">
          <p15:clr>
            <a:srgbClr val="FBAE40"/>
          </p15:clr>
        </p15:guide>
        <p15:guide id="2" pos="5544" userDrawn="1">
          <p15:clr>
            <a:srgbClr val="FBAE40"/>
          </p15:clr>
        </p15:guide>
      </p15:sldGuideLst>
    </p:ext>
  </p:extLst>
</p:sldLayout>
</file>

<file path=ppt/slideLayouts/slideLayout14.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Large Text, Sub-head,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354013" y="1193978"/>
            <a:ext cx="8440737" cy="679897"/>
          </a:xfrm>
        </p:spPr>
        <p:txBody>
          <a:bodyPr/>
          <a:lstStyle>
            <a:lvl1pPr>
              <a:defRPr sz="1800" baseline="0"/>
            </a:lvl1pPr>
            <a:lvl2pPr>
              <a:defRPr sz="1800"/>
            </a:lvl2pPr>
            <a:lvl3pPr>
              <a:defRPr sz="1800"/>
            </a:lvl3pPr>
            <a:lvl4pPr>
              <a:defRPr sz="1800"/>
            </a:lvl4pPr>
            <a:lvl5pPr>
              <a:defRPr sz="1800"/>
            </a:lvl5pPr>
          </a:lstStyle>
          <a:p>
            <a:pPr lvl="0"/>
            <a:r>
              <a:rPr lang="en-US" dirty="0"/>
              <a:t>Click to edit large text styles</a:t>
            </a:r>
          </a:p>
        </p:txBody>
      </p:sp>
      <p:sp>
        <p:nvSpPr>
          <p:cNvPr id="13" name="Text Placeholder 12"/>
          <p:cNvSpPr>
            <a:spLocks noGrp="1"/>
          </p:cNvSpPr>
          <p:nvPr>
            <p:ph type="body" sz="quarter" idx="15" hasCustomPrompt="1"/>
          </p:nvPr>
        </p:nvSpPr>
        <p:spPr>
          <a:xfrm>
            <a:off x="354013" y="5858189"/>
            <a:ext cx="8440737" cy="475235"/>
          </a:xfrm>
        </p:spPr>
        <p:txBody>
          <a:bodyPr anchor="b" anchorCtr="0"/>
          <a:lstStyle>
            <a:lvl1pPr marL="115888" indent="-115888">
              <a:spcBef>
                <a:spcPts val="100"/>
              </a:spcBef>
              <a:spcAft>
                <a:spcPts val="200"/>
              </a:spcAft>
              <a:buFont typeface="+mj-lt"/>
              <a:buAutoNum type="arabicPeriod"/>
              <a:defRPr sz="700"/>
            </a:lvl1pPr>
          </a:lstStyle>
          <a:p>
            <a:pPr lvl="0"/>
            <a:r>
              <a:rPr lang="en-US" dirty="0"/>
              <a:t>Footnotes here</a:t>
            </a:r>
          </a:p>
        </p:txBody>
      </p:sp>
      <p:sp>
        <p:nvSpPr>
          <p:cNvPr id="4" name="Footer Placeholder 3"/>
          <p:cNvSpPr>
            <a:spLocks noGrp="1"/>
          </p:cNvSpPr>
          <p:nvPr>
            <p:ph type="ftr" sz="quarter" idx="16"/>
          </p:nvPr>
        </p:nvSpPr>
        <p:spPr/>
        <p:txBody>
          <a:bodyPr/>
          <a:lstStyle/>
          <a:p>
            <a:endParaRPr lang="en-US" dirty="0"/>
          </a:p>
        </p:txBody>
      </p:sp>
      <p:sp>
        <p:nvSpPr>
          <p:cNvPr id="10" name="Slide Number Placeholder 3"/>
          <p:cNvSpPr>
            <a:spLocks noGrp="1"/>
          </p:cNvSpPr>
          <p:nvPr>
            <p:ph type="sldNum" sz="quarter" idx="18"/>
          </p:nvPr>
        </p:nvSpPr>
        <p:spPr>
          <a:xfrm>
            <a:off x="8726832" y="6537354"/>
            <a:ext cx="417167" cy="328393"/>
          </a:xfrm>
        </p:spPr>
        <p:txBody>
          <a:bodyPr/>
          <a:lstStyle/>
          <a:p>
            <a:fld id="{9B0005A4-9A48-4F82-82D8-7D3EECF7B059}" type="slidenum">
              <a:rPr lang="en-US" smtClean="0"/>
              <a:pPr/>
              <a:t>‹#›</a:t>
            </a:fld>
            <a:endParaRPr lang="en-US" dirty="0"/>
          </a:p>
        </p:txBody>
      </p:sp>
    </p:spTree>
    <p:extLst>
      <p:ext uri="{BB962C8B-B14F-4D97-AF65-F5344CB8AC3E}">
        <p14:creationId xmlns:p14="http://schemas.microsoft.com/office/powerpoint/2010/main" val="4209946543"/>
      </p:ext>
    </p:extLst>
  </p:cSld>
  <p:clrMapOvr>
    <a:masterClrMapping/>
  </p:clrMapOvr>
  <p:transition>
    <p:fade/>
  </p:transition>
  <p:extLst>
    <p:ext uri="{DCECCB84-F9BA-43D5-87BE-67443E8EF086}">
      <p15:sldGuideLst xmlns:p15="http://schemas.microsoft.com/office/powerpoint/2012/main">
        <p15:guide id="1" pos="216" userDrawn="1">
          <p15:clr>
            <a:srgbClr val="FBAE40"/>
          </p15:clr>
        </p15:guide>
        <p15:guide id="2" pos="5544" userDrawn="1">
          <p15:clr>
            <a:srgbClr val="FBAE40"/>
          </p15:clr>
        </p15:guide>
      </p15:sldGuideLst>
    </p:ext>
  </p:extLst>
</p:sldLayout>
</file>

<file path=ppt/slideLayouts/slideLayout15.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Large Text, Sub-head,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54176" y="1876426"/>
            <a:ext cx="4217824" cy="3981764"/>
          </a:xfrm>
        </p:spPr>
        <p:txBody>
          <a:bodyPr/>
          <a:lstStyle>
            <a:lvl1pPr>
              <a:defRPr>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354013" y="1193978"/>
            <a:ext cx="8435811" cy="679897"/>
          </a:xfrm>
        </p:spPr>
        <p:txBody>
          <a:bodyPr/>
          <a:lstStyle>
            <a:lvl1pPr>
              <a:defRPr sz="1800" baseline="0"/>
            </a:lvl1pPr>
            <a:lvl2pPr>
              <a:defRPr sz="1800"/>
            </a:lvl2pPr>
            <a:lvl3pPr>
              <a:defRPr sz="1800"/>
            </a:lvl3pPr>
            <a:lvl4pPr>
              <a:defRPr sz="1800"/>
            </a:lvl4pPr>
            <a:lvl5pPr>
              <a:defRPr sz="1800"/>
            </a:lvl5pPr>
          </a:lstStyle>
          <a:p>
            <a:pPr lvl="0"/>
            <a:r>
              <a:rPr lang="en-US" dirty="0"/>
              <a:t>Click to edit large text styles</a:t>
            </a:r>
          </a:p>
        </p:txBody>
      </p:sp>
      <p:sp>
        <p:nvSpPr>
          <p:cNvPr id="13" name="Text Placeholder 12"/>
          <p:cNvSpPr>
            <a:spLocks noGrp="1"/>
          </p:cNvSpPr>
          <p:nvPr>
            <p:ph type="body" sz="quarter" idx="15" hasCustomPrompt="1"/>
          </p:nvPr>
        </p:nvSpPr>
        <p:spPr>
          <a:xfrm>
            <a:off x="354013" y="5858189"/>
            <a:ext cx="8435811" cy="475235"/>
          </a:xfrm>
        </p:spPr>
        <p:txBody>
          <a:bodyPr anchor="b" anchorCtr="0"/>
          <a:lstStyle>
            <a:lvl1pPr marL="115888" indent="-115888">
              <a:spcBef>
                <a:spcPts val="100"/>
              </a:spcBef>
              <a:spcAft>
                <a:spcPts val="200"/>
              </a:spcAft>
              <a:buFont typeface="+mj-lt"/>
              <a:buAutoNum type="arabicPeriod"/>
              <a:defRPr sz="700"/>
            </a:lvl1pPr>
          </a:lstStyle>
          <a:p>
            <a:pPr lvl="0"/>
            <a:r>
              <a:rPr lang="en-US" dirty="0"/>
              <a:t>Footnotes here</a:t>
            </a:r>
          </a:p>
        </p:txBody>
      </p:sp>
      <p:sp>
        <p:nvSpPr>
          <p:cNvPr id="10" name="Content Placeholder 2"/>
          <p:cNvSpPr>
            <a:spLocks noGrp="1"/>
          </p:cNvSpPr>
          <p:nvPr>
            <p:ph idx="16"/>
          </p:nvPr>
        </p:nvSpPr>
        <p:spPr>
          <a:xfrm>
            <a:off x="4572000" y="1876426"/>
            <a:ext cx="4217824" cy="3981763"/>
          </a:xfrm>
        </p:spPr>
        <p:txBody>
          <a:bodyPr/>
          <a:lstStyle>
            <a:lvl1pPr>
              <a:defRPr>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8"/>
          </p:nvPr>
        </p:nvSpPr>
        <p:spPr/>
        <p:txBody>
          <a:bodyPr/>
          <a:lstStyle/>
          <a:p>
            <a:endParaRPr lang="en-US" dirty="0"/>
          </a:p>
        </p:txBody>
      </p:sp>
      <p:sp>
        <p:nvSpPr>
          <p:cNvPr id="11" name="Slide Number Placeholder 3"/>
          <p:cNvSpPr>
            <a:spLocks noGrp="1"/>
          </p:cNvSpPr>
          <p:nvPr>
            <p:ph type="sldNum" sz="quarter" idx="19"/>
          </p:nvPr>
        </p:nvSpPr>
        <p:spPr>
          <a:xfrm>
            <a:off x="8726832" y="6537354"/>
            <a:ext cx="417167" cy="328393"/>
          </a:xfrm>
        </p:spPr>
        <p:txBody>
          <a:bodyPr/>
          <a:lstStyle/>
          <a:p>
            <a:fld id="{9B0005A4-9A48-4F82-82D8-7D3EECF7B059}" type="slidenum">
              <a:rPr lang="en-US" smtClean="0"/>
              <a:pPr/>
              <a:t>‹#›</a:t>
            </a:fld>
            <a:endParaRPr lang="en-US" dirty="0"/>
          </a:p>
        </p:txBody>
      </p:sp>
    </p:spTree>
    <p:extLst>
      <p:ext uri="{BB962C8B-B14F-4D97-AF65-F5344CB8AC3E}">
        <p14:creationId xmlns:p14="http://schemas.microsoft.com/office/powerpoint/2010/main" val="2623739378"/>
      </p:ext>
    </p:extLst>
  </p:cSld>
  <p:clrMapOvr>
    <a:masterClrMapping/>
  </p:clrMapOvr>
  <p:transition>
    <p:fade/>
  </p:transition>
  <p:extLst>
    <p:ext uri="{DCECCB84-F9BA-43D5-87BE-67443E8EF086}">
      <p15:sldGuideLst xmlns:p15="http://schemas.microsoft.com/office/powerpoint/2012/main">
        <p15:guide id="1" pos="216" userDrawn="1">
          <p15:clr>
            <a:srgbClr val="FBAE40"/>
          </p15:clr>
        </p15:guide>
        <p15:guide id="2" pos="5544" userDrawn="1">
          <p15:clr>
            <a:srgbClr val="FBAE40"/>
          </p15:clr>
        </p15:guide>
      </p15:sldGuideLst>
    </p:ext>
  </p:extLst>
</p:sldLayout>
</file>

<file path=ppt/slideLayouts/slideLayout16.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 Sub-head,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54176" y="1196976"/>
            <a:ext cx="8440574" cy="4661214"/>
          </a:xfrm>
        </p:spPr>
        <p:txBody>
          <a:bodyPr/>
          <a:lstStyle>
            <a:lvl1pPr>
              <a:defRPr>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5" hasCustomPrompt="1"/>
          </p:nvPr>
        </p:nvSpPr>
        <p:spPr>
          <a:xfrm>
            <a:off x="354013" y="5858189"/>
            <a:ext cx="8440737" cy="475235"/>
          </a:xfrm>
        </p:spPr>
        <p:txBody>
          <a:bodyPr anchor="b" anchorCtr="0"/>
          <a:lstStyle>
            <a:lvl1pPr marL="115888" indent="-115888">
              <a:spcBef>
                <a:spcPts val="100"/>
              </a:spcBef>
              <a:spcAft>
                <a:spcPts val="200"/>
              </a:spcAft>
              <a:buFont typeface="+mj-lt"/>
              <a:buAutoNum type="arabicPeriod"/>
              <a:defRPr sz="700"/>
            </a:lvl1pPr>
          </a:lstStyle>
          <a:p>
            <a:pPr lvl="0"/>
            <a:r>
              <a:rPr lang="en-US" dirty="0"/>
              <a:t>Footnotes here</a:t>
            </a:r>
          </a:p>
        </p:txBody>
      </p:sp>
      <p:sp>
        <p:nvSpPr>
          <p:cNvPr id="4" name="Footer Placeholder 3"/>
          <p:cNvSpPr>
            <a:spLocks noGrp="1"/>
          </p:cNvSpPr>
          <p:nvPr>
            <p:ph type="ftr" sz="quarter" idx="16"/>
          </p:nvPr>
        </p:nvSpPr>
        <p:spPr/>
        <p:txBody>
          <a:bodyPr/>
          <a:lstStyle/>
          <a:p>
            <a:endParaRPr lang="en-US" dirty="0"/>
          </a:p>
        </p:txBody>
      </p:sp>
      <p:sp>
        <p:nvSpPr>
          <p:cNvPr id="7" name="Slide Number Placeholder 3"/>
          <p:cNvSpPr>
            <a:spLocks noGrp="1"/>
          </p:cNvSpPr>
          <p:nvPr>
            <p:ph type="sldNum" sz="quarter" idx="18"/>
          </p:nvPr>
        </p:nvSpPr>
        <p:spPr>
          <a:xfrm>
            <a:off x="8726832" y="6537354"/>
            <a:ext cx="417167" cy="328393"/>
          </a:xfrm>
        </p:spPr>
        <p:txBody>
          <a:bodyPr/>
          <a:lstStyle/>
          <a:p>
            <a:fld id="{9B0005A4-9A48-4F82-82D8-7D3EECF7B059}" type="slidenum">
              <a:rPr lang="en-US" smtClean="0"/>
              <a:pPr/>
              <a:t>‹#›</a:t>
            </a:fld>
            <a:endParaRPr lang="en-US" dirty="0"/>
          </a:p>
        </p:txBody>
      </p:sp>
    </p:spTree>
    <p:extLst>
      <p:ext uri="{BB962C8B-B14F-4D97-AF65-F5344CB8AC3E}">
        <p14:creationId xmlns:p14="http://schemas.microsoft.com/office/powerpoint/2010/main" val="3639635430"/>
      </p:ext>
    </p:extLst>
  </p:cSld>
  <p:clrMapOvr>
    <a:masterClrMapping/>
  </p:clrMapOvr>
  <p:transition>
    <p:fade/>
  </p:transition>
  <p:extLst>
    <p:ext uri="{DCECCB84-F9BA-43D5-87BE-67443E8EF086}">
      <p15:sldGuideLst xmlns:p15="http://schemas.microsoft.com/office/powerpoint/2012/main">
        <p15:guide id="1" pos="216" userDrawn="1">
          <p15:clr>
            <a:srgbClr val="FBAE40"/>
          </p15:clr>
        </p15:guide>
        <p15:guide id="2" pos="5544" userDrawn="1">
          <p15:clr>
            <a:srgbClr val="FBAE40"/>
          </p15:clr>
        </p15:guide>
      </p15:sldGuideLst>
    </p:ext>
  </p:extLst>
</p:sldLayout>
</file>

<file path=ppt/slideLayouts/slideLayout17.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1_ Sub-head,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54176" y="1196976"/>
            <a:ext cx="8440574" cy="5120640"/>
          </a:xfrm>
        </p:spPr>
        <p:txBody>
          <a:bodyPr/>
          <a:lstStyle>
            <a:lvl1pPr>
              <a:defRPr>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6"/>
          </p:nvPr>
        </p:nvSpPr>
        <p:spPr/>
        <p:txBody>
          <a:bodyPr/>
          <a:lstStyle/>
          <a:p>
            <a:endParaRPr lang="en-US" dirty="0"/>
          </a:p>
        </p:txBody>
      </p:sp>
      <p:sp>
        <p:nvSpPr>
          <p:cNvPr id="7" name="Slide Number Placeholder 3"/>
          <p:cNvSpPr>
            <a:spLocks noGrp="1"/>
          </p:cNvSpPr>
          <p:nvPr>
            <p:ph type="sldNum" sz="quarter" idx="18"/>
          </p:nvPr>
        </p:nvSpPr>
        <p:spPr>
          <a:xfrm>
            <a:off x="8726832" y="6537354"/>
            <a:ext cx="417167" cy="328393"/>
          </a:xfrm>
        </p:spPr>
        <p:txBody>
          <a:bodyPr/>
          <a:lstStyle/>
          <a:p>
            <a:fld id="{9B0005A4-9A48-4F82-82D8-7D3EECF7B059}" type="slidenum">
              <a:rPr lang="en-US" smtClean="0"/>
              <a:pPr/>
              <a:t>‹#›</a:t>
            </a:fld>
            <a:endParaRPr lang="en-US" dirty="0"/>
          </a:p>
        </p:txBody>
      </p:sp>
    </p:spTree>
    <p:extLst>
      <p:ext uri="{BB962C8B-B14F-4D97-AF65-F5344CB8AC3E}">
        <p14:creationId xmlns:p14="http://schemas.microsoft.com/office/powerpoint/2010/main" val="3357111544"/>
      </p:ext>
    </p:extLst>
  </p:cSld>
  <p:clrMapOvr>
    <a:masterClrMapping/>
  </p:clrMapOvr>
  <p:transition>
    <p:fade/>
  </p:transition>
  <p:extLst>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18.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2_ Sub-head, One Column">
    <p:spTree>
      <p:nvGrpSpPr>
        <p:cNvPr id="1" name=""/>
        <p:cNvGrpSpPr/>
        <p:nvPr/>
      </p:nvGrpSpPr>
      <p:grpSpPr>
        <a:xfrm>
          <a:off x="0" y="0"/>
          <a:ext cx="0" cy="0"/>
          <a:chOff x="0" y="0"/>
          <a:chExt cx="0" cy="0"/>
        </a:xfrm>
      </p:grpSpPr>
      <p:sp>
        <p:nvSpPr>
          <p:cNvPr id="2" name="Title 1"/>
          <p:cNvSpPr>
            <a:spLocks noGrp="1"/>
          </p:cNvSpPr>
          <p:nvPr>
            <p:ph type="title"/>
          </p:nvPr>
        </p:nvSpPr>
        <p:spPr>
          <a:xfrm>
            <a:off x="354176" y="287516"/>
            <a:ext cx="8440574" cy="938238"/>
          </a:xfrm>
        </p:spPr>
        <p:txBody>
          <a:bodyPr/>
          <a:lstStyle/>
          <a:p>
            <a:r>
              <a:rPr lang="en-US" dirty="0"/>
              <a:t>Click to edit Master title style</a:t>
            </a:r>
          </a:p>
        </p:txBody>
      </p:sp>
      <p:sp>
        <p:nvSpPr>
          <p:cNvPr id="3" name="Content Placeholder 2"/>
          <p:cNvSpPr>
            <a:spLocks noGrp="1"/>
          </p:cNvSpPr>
          <p:nvPr>
            <p:ph idx="1"/>
          </p:nvPr>
        </p:nvSpPr>
        <p:spPr>
          <a:xfrm>
            <a:off x="1554480" y="1280160"/>
            <a:ext cx="7223760" cy="4937760"/>
          </a:xfrm>
        </p:spPr>
        <p:txBody>
          <a:bodyPr/>
          <a:lstStyle>
            <a:lvl1pPr>
              <a:spcBef>
                <a:spcPts val="600"/>
              </a:spcBef>
              <a:spcAft>
                <a:spcPts val="800"/>
              </a:spcAft>
              <a:defRPr sz="1400">
                <a:solidFill>
                  <a:schemeClr val="tx2"/>
                </a:solidFill>
              </a:defRPr>
            </a:lvl1pPr>
            <a:lvl2pPr marL="114300" indent="-114300">
              <a:spcBef>
                <a:spcPts val="1200"/>
              </a:spcBef>
              <a:spcAft>
                <a:spcPts val="800"/>
              </a:spcAft>
              <a:buClr>
                <a:schemeClr val="tx2"/>
              </a:buClr>
              <a:defRPr sz="1200"/>
            </a:lvl2pPr>
            <a:lvl3pPr marL="320040" indent="-137160">
              <a:spcBef>
                <a:spcPts val="0"/>
              </a:spcBef>
              <a:spcAft>
                <a:spcPts val="800"/>
              </a:spcAft>
              <a:buClr>
                <a:schemeClr val="tx2"/>
              </a:buClr>
              <a:defRPr sz="1200"/>
            </a:lvl3pPr>
            <a:lvl4pPr marL="457200" indent="-118872">
              <a:spcBef>
                <a:spcPts val="0"/>
              </a:spcBef>
              <a:spcAft>
                <a:spcPts val="800"/>
              </a:spcAft>
              <a:buClr>
                <a:schemeClr val="tx2"/>
              </a:buClr>
              <a:defRPr sz="1200"/>
            </a:lvl4pPr>
            <a:lvl5pPr marL="547688" indent="-90488">
              <a:spcBef>
                <a:spcPts val="0"/>
              </a:spcBef>
              <a:spcAft>
                <a:spcPts val="800"/>
              </a:spcAft>
              <a:buClr>
                <a:schemeClr val="tx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6"/>
          </p:nvPr>
        </p:nvSpPr>
        <p:spPr/>
        <p:txBody>
          <a:bodyPr/>
          <a:lstStyle/>
          <a:p>
            <a:endParaRPr lang="en-US" dirty="0"/>
          </a:p>
        </p:txBody>
      </p:sp>
      <p:sp>
        <p:nvSpPr>
          <p:cNvPr id="7" name="Slide Number Placeholder 3"/>
          <p:cNvSpPr>
            <a:spLocks noGrp="1"/>
          </p:cNvSpPr>
          <p:nvPr>
            <p:ph type="sldNum" sz="quarter" idx="18"/>
          </p:nvPr>
        </p:nvSpPr>
        <p:spPr>
          <a:xfrm>
            <a:off x="8726832" y="6537354"/>
            <a:ext cx="417167" cy="328393"/>
          </a:xfrm>
        </p:spPr>
        <p:txBody>
          <a:bodyPr/>
          <a:lstStyle/>
          <a:p>
            <a:fld id="{9B0005A4-9A48-4F82-82D8-7D3EECF7B059}" type="slidenum">
              <a:rPr lang="en-US" smtClean="0"/>
              <a:pPr/>
              <a:t>‹#›</a:t>
            </a:fld>
            <a:endParaRPr lang="en-US" dirty="0"/>
          </a:p>
        </p:txBody>
      </p:sp>
    </p:spTree>
    <p:extLst>
      <p:ext uri="{BB962C8B-B14F-4D97-AF65-F5344CB8AC3E}">
        <p14:creationId xmlns:p14="http://schemas.microsoft.com/office/powerpoint/2010/main" val="1526268616"/>
      </p:ext>
    </p:extLst>
  </p:cSld>
  <p:clrMapOvr>
    <a:masterClrMapping/>
  </p:clrMapOvr>
  <p:transition>
    <p:fade/>
  </p:transition>
  <p:extLst>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19.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Sub-head,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3" name="Text Placeholder 12"/>
          <p:cNvSpPr>
            <a:spLocks noGrp="1"/>
          </p:cNvSpPr>
          <p:nvPr>
            <p:ph type="body" sz="quarter" idx="15" hasCustomPrompt="1"/>
          </p:nvPr>
        </p:nvSpPr>
        <p:spPr>
          <a:xfrm>
            <a:off x="354013" y="5858189"/>
            <a:ext cx="8435811" cy="475235"/>
          </a:xfrm>
        </p:spPr>
        <p:txBody>
          <a:bodyPr anchor="b" anchorCtr="0"/>
          <a:lstStyle>
            <a:lvl1pPr marL="115888" indent="-115888">
              <a:spcBef>
                <a:spcPts val="100"/>
              </a:spcBef>
              <a:spcAft>
                <a:spcPts val="200"/>
              </a:spcAft>
              <a:buFont typeface="+mj-lt"/>
              <a:buAutoNum type="arabicPeriod"/>
              <a:defRPr sz="700"/>
            </a:lvl1pPr>
          </a:lstStyle>
          <a:p>
            <a:pPr lvl="0"/>
            <a:r>
              <a:rPr lang="en-US" dirty="0"/>
              <a:t>Footnotes here</a:t>
            </a:r>
          </a:p>
        </p:txBody>
      </p:sp>
      <p:sp>
        <p:nvSpPr>
          <p:cNvPr id="4" name="Footer Placeholder 3"/>
          <p:cNvSpPr>
            <a:spLocks noGrp="1"/>
          </p:cNvSpPr>
          <p:nvPr>
            <p:ph type="ftr" sz="quarter" idx="17"/>
          </p:nvPr>
        </p:nvSpPr>
        <p:spPr/>
        <p:txBody>
          <a:bodyPr/>
          <a:lstStyle/>
          <a:p>
            <a:endParaRPr lang="en-US" dirty="0"/>
          </a:p>
        </p:txBody>
      </p:sp>
      <p:sp>
        <p:nvSpPr>
          <p:cNvPr id="9" name="Slide Number Placeholder 3"/>
          <p:cNvSpPr>
            <a:spLocks noGrp="1"/>
          </p:cNvSpPr>
          <p:nvPr>
            <p:ph type="sldNum" sz="quarter" idx="18"/>
          </p:nvPr>
        </p:nvSpPr>
        <p:spPr>
          <a:xfrm>
            <a:off x="8726832" y="6537354"/>
            <a:ext cx="417167" cy="328393"/>
          </a:xfrm>
        </p:spPr>
        <p:txBody>
          <a:bodyPr/>
          <a:lstStyle/>
          <a:p>
            <a:fld id="{9B0005A4-9A48-4F82-82D8-7D3EECF7B059}" type="slidenum">
              <a:rPr lang="en-US" smtClean="0"/>
              <a:pPr/>
              <a:t>‹#›</a:t>
            </a:fld>
            <a:endParaRPr lang="en-US" dirty="0"/>
          </a:p>
        </p:txBody>
      </p:sp>
      <p:sp>
        <p:nvSpPr>
          <p:cNvPr id="3" name="Content Placeholder 2"/>
          <p:cNvSpPr>
            <a:spLocks noGrp="1"/>
          </p:cNvSpPr>
          <p:nvPr>
            <p:ph idx="1"/>
          </p:nvPr>
        </p:nvSpPr>
        <p:spPr>
          <a:xfrm>
            <a:off x="354176" y="1196976"/>
            <a:ext cx="4215384" cy="4661214"/>
          </a:xfrm>
        </p:spPr>
        <p:txBody>
          <a:bodyPr/>
          <a:lstStyle>
            <a:lvl1pPr>
              <a:defRPr>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6"/>
          </p:nvPr>
        </p:nvSpPr>
        <p:spPr>
          <a:xfrm>
            <a:off x="4574440" y="1196976"/>
            <a:ext cx="4215384" cy="4661214"/>
          </a:xfrm>
        </p:spPr>
        <p:txBody>
          <a:bodyPr/>
          <a:lstStyle>
            <a:lvl1pPr>
              <a:defRPr>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8544109"/>
      </p:ext>
    </p:extLst>
  </p:cSld>
  <p:clrMapOvr>
    <a:masterClrMapping/>
  </p:clrMapOvr>
  <p:transition>
    <p:fade/>
  </p:transition>
  <p:extLst>
    <p:ext uri="{DCECCB84-F9BA-43D5-87BE-67443E8EF086}">
      <p15:sldGuideLst xmlns:p15="http://schemas.microsoft.com/office/powerpoint/2012/main">
        <p15:guide id="1" pos="216" userDrawn="1">
          <p15:clr>
            <a:srgbClr val="FBAE40"/>
          </p15:clr>
        </p15:guide>
        <p15:guide id="2" pos="5544" userDrawn="1">
          <p15:clr>
            <a:srgbClr val="FBAE40"/>
          </p15:clr>
        </p15:guide>
      </p15:sldGuideLst>
    </p:ext>
  </p:extLst>
</p:sldLayout>
</file>

<file path=ppt/slideLayouts/slideLayout2.xml><?xml version="1.0" encoding="utf-8"?>
<p:sldLayout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Cover_Photographic_Templat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0" y="1286911"/>
            <a:ext cx="9144000" cy="2846387"/>
          </a:xfrm>
          <a:solidFill>
            <a:schemeClr val="bg1">
              <a:lumMod val="95000"/>
            </a:schemeClr>
          </a:solidFill>
        </p:spPr>
        <p:txBody>
          <a:bodyPr/>
          <a:lstStyle>
            <a:lvl1pPr>
              <a:defRPr baseline="0"/>
            </a:lvl1pPr>
          </a:lstStyle>
          <a:p>
            <a:r>
              <a:rPr lang="en-US" dirty="0"/>
              <a:t>Place picture here</a:t>
            </a:r>
          </a:p>
        </p:txBody>
      </p:sp>
      <p:sp>
        <p:nvSpPr>
          <p:cNvPr id="4" name="Title Placeholder 1"/>
          <p:cNvSpPr>
            <a:spLocks noGrp="1"/>
          </p:cNvSpPr>
          <p:nvPr>
            <p:ph type="title"/>
          </p:nvPr>
        </p:nvSpPr>
        <p:spPr>
          <a:xfrm>
            <a:off x="355599" y="4297680"/>
            <a:ext cx="8284953" cy="608216"/>
          </a:xfrm>
          <a:prstGeom prst="rect">
            <a:avLst/>
          </a:prstGeom>
        </p:spPr>
        <p:txBody>
          <a:bodyPr anchor="t" anchorCtr="0"/>
          <a:lstStyle>
            <a:lvl1pPr>
              <a:defRPr lang="en-US" sz="3100" b="0" i="0" cap="none" spc="-100" baseline="0" dirty="0">
                <a:solidFill>
                  <a:schemeClr val="accent3"/>
                </a:solidFill>
              </a:defRPr>
            </a:lvl1pPr>
          </a:lstStyle>
          <a:p>
            <a:pPr marL="0" lvl="0"/>
            <a:r>
              <a:rPr lang="en-US" dirty="0"/>
              <a:t>Presentation Title</a:t>
            </a:r>
          </a:p>
        </p:txBody>
      </p:sp>
      <p:sp>
        <p:nvSpPr>
          <p:cNvPr id="16" name="Text Placeholder 12"/>
          <p:cNvSpPr>
            <a:spLocks noGrp="1"/>
          </p:cNvSpPr>
          <p:nvPr>
            <p:ph type="body" sz="quarter" idx="10" hasCustomPrompt="1"/>
          </p:nvPr>
        </p:nvSpPr>
        <p:spPr>
          <a:xfrm>
            <a:off x="355599" y="6241774"/>
            <a:ext cx="2798994" cy="482324"/>
          </a:xfrm>
        </p:spPr>
        <p:txBody>
          <a:bodyPr/>
          <a:lstStyle>
            <a:lvl1pPr>
              <a:defRPr sz="1800">
                <a:solidFill>
                  <a:schemeClr val="tx2"/>
                </a:solidFill>
              </a:defRPr>
            </a:lvl1pPr>
          </a:lstStyle>
          <a:p>
            <a:pPr lvl="0"/>
            <a:r>
              <a:rPr lang="en-US" dirty="0"/>
              <a:t>Date</a:t>
            </a:r>
          </a:p>
        </p:txBody>
      </p:sp>
      <p:sp>
        <p:nvSpPr>
          <p:cNvPr id="19" name="Text Placeholder 18"/>
          <p:cNvSpPr>
            <a:spLocks noGrp="1"/>
          </p:cNvSpPr>
          <p:nvPr>
            <p:ph type="body" sz="quarter" idx="11" hasCustomPrompt="1"/>
          </p:nvPr>
        </p:nvSpPr>
        <p:spPr>
          <a:xfrm>
            <a:off x="355599" y="4748420"/>
            <a:ext cx="4083487" cy="1257300"/>
          </a:xfrm>
        </p:spPr>
        <p:txBody>
          <a:bodyPr anchor="t" anchorCtr="0"/>
          <a:lstStyle>
            <a:lvl1pPr>
              <a:lnSpc>
                <a:spcPct val="95000"/>
              </a:lnSpc>
              <a:spcBef>
                <a:spcPts val="0"/>
              </a:spcBef>
              <a:spcAft>
                <a:spcPts val="0"/>
              </a:spcAft>
              <a:defRPr lang="en-US" sz="2000" dirty="0" smtClean="0"/>
            </a:lvl1pPr>
          </a:lstStyle>
          <a:p>
            <a:pPr lvl="0"/>
            <a:r>
              <a:rPr lang="en-US" dirty="0"/>
              <a:t>Presentation sub-title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33195"/>
          </a:xfrm>
          <a:prstGeom prst="rect">
            <a:avLst/>
          </a:prstGeom>
          <a:effectLst>
            <a:outerShdw blurRad="177800" dist="38100" dir="5400000" algn="t" rotWithShape="0">
              <a:prstClr val="black">
                <a:alpha val="35000"/>
              </a:prstClr>
            </a:outerShdw>
          </a:effectLst>
        </p:spPr>
      </p:pic>
      <p:grpSp>
        <p:nvGrpSpPr>
          <p:cNvPr id="25" name="Group 24"/>
          <p:cNvGrpSpPr>
            <a:grpSpLocks noChangeAspect="1"/>
          </p:cNvGrpSpPr>
          <p:nvPr userDrawn="1"/>
        </p:nvGrpSpPr>
        <p:grpSpPr bwMode="gray">
          <a:xfrm>
            <a:off x="470041" y="186566"/>
            <a:ext cx="1691640" cy="600405"/>
            <a:chOff x="449263" y="398463"/>
            <a:chExt cx="1789112" cy="635000"/>
          </a:xfrm>
        </p:grpSpPr>
        <p:sp>
          <p:nvSpPr>
            <p:cNvPr id="26" name="Freeform 5"/>
            <p:cNvSpPr>
              <a:spLocks noEditPoints="1"/>
            </p:cNvSpPr>
            <p:nvPr userDrawn="1"/>
          </p:nvSpPr>
          <p:spPr bwMode="gray">
            <a:xfrm>
              <a:off x="668338" y="735013"/>
              <a:ext cx="1570037" cy="298450"/>
            </a:xfrm>
            <a:custGeom>
              <a:avLst/>
              <a:gdLst>
                <a:gd name="T0" fmla="*/ 63 w 510"/>
                <a:gd name="T1" fmla="*/ 91 h 97"/>
                <a:gd name="T2" fmla="*/ 47 w 510"/>
                <a:gd name="T3" fmla="*/ 14 h 97"/>
                <a:gd name="T4" fmla="*/ 81 w 510"/>
                <a:gd name="T5" fmla="*/ 43 h 97"/>
                <a:gd name="T6" fmla="*/ 0 w 510"/>
                <a:gd name="T7" fmla="*/ 43 h 97"/>
                <a:gd name="T8" fmla="*/ 35 w 510"/>
                <a:gd name="T9" fmla="*/ 14 h 97"/>
                <a:gd name="T10" fmla="*/ 18 w 510"/>
                <a:gd name="T11" fmla="*/ 91 h 97"/>
                <a:gd name="T12" fmla="*/ 119 w 510"/>
                <a:gd name="T13" fmla="*/ 95 h 97"/>
                <a:gd name="T14" fmla="*/ 109 w 510"/>
                <a:gd name="T15" fmla="*/ 82 h 97"/>
                <a:gd name="T16" fmla="*/ 140 w 510"/>
                <a:gd name="T17" fmla="*/ 53 h 97"/>
                <a:gd name="T18" fmla="*/ 130 w 510"/>
                <a:gd name="T19" fmla="*/ 91 h 97"/>
                <a:gd name="T20" fmla="*/ 159 w 510"/>
                <a:gd name="T21" fmla="*/ 91 h 97"/>
                <a:gd name="T22" fmla="*/ 150 w 510"/>
                <a:gd name="T23" fmla="*/ 52 h 97"/>
                <a:gd name="T24" fmla="*/ 109 w 510"/>
                <a:gd name="T25" fmla="*/ 49 h 97"/>
                <a:gd name="T26" fmla="*/ 90 w 510"/>
                <a:gd name="T27" fmla="*/ 2 h 97"/>
                <a:gd name="T28" fmla="*/ 99 w 510"/>
                <a:gd name="T29" fmla="*/ 15 h 97"/>
                <a:gd name="T30" fmla="*/ 90 w 510"/>
                <a:gd name="T31" fmla="*/ 91 h 97"/>
                <a:gd name="T32" fmla="*/ 211 w 510"/>
                <a:gd name="T33" fmla="*/ 82 h 97"/>
                <a:gd name="T34" fmla="*/ 233 w 510"/>
                <a:gd name="T35" fmla="*/ 91 h 97"/>
                <a:gd name="T36" fmla="*/ 222 w 510"/>
                <a:gd name="T37" fmla="*/ 86 h 97"/>
                <a:gd name="T38" fmla="*/ 174 w 510"/>
                <a:gd name="T39" fmla="*/ 47 h 97"/>
                <a:gd name="T40" fmla="*/ 185 w 510"/>
                <a:gd name="T41" fmla="*/ 40 h 97"/>
                <a:gd name="T42" fmla="*/ 212 w 510"/>
                <a:gd name="T43" fmla="*/ 54 h 97"/>
                <a:gd name="T44" fmla="*/ 187 w 510"/>
                <a:gd name="T45" fmla="*/ 97 h 97"/>
                <a:gd name="T46" fmla="*/ 212 w 510"/>
                <a:gd name="T47" fmla="*/ 60 h 97"/>
                <a:gd name="T48" fmla="*/ 271 w 510"/>
                <a:gd name="T49" fmla="*/ 97 h 97"/>
                <a:gd name="T50" fmla="*/ 275 w 510"/>
                <a:gd name="T51" fmla="*/ 92 h 97"/>
                <a:gd name="T52" fmla="*/ 288 w 510"/>
                <a:gd name="T53" fmla="*/ 39 h 97"/>
                <a:gd name="T54" fmla="*/ 287 w 510"/>
                <a:gd name="T55" fmla="*/ 57 h 97"/>
                <a:gd name="T56" fmla="*/ 242 w 510"/>
                <a:gd name="T57" fmla="*/ 64 h 97"/>
                <a:gd name="T58" fmla="*/ 337 w 510"/>
                <a:gd name="T59" fmla="*/ 95 h 97"/>
                <a:gd name="T60" fmla="*/ 327 w 510"/>
                <a:gd name="T61" fmla="*/ 82 h 97"/>
                <a:gd name="T62" fmla="*/ 357 w 510"/>
                <a:gd name="T63" fmla="*/ 53 h 97"/>
                <a:gd name="T64" fmla="*/ 347 w 510"/>
                <a:gd name="T65" fmla="*/ 91 h 97"/>
                <a:gd name="T66" fmla="*/ 376 w 510"/>
                <a:gd name="T67" fmla="*/ 91 h 97"/>
                <a:gd name="T68" fmla="*/ 368 w 510"/>
                <a:gd name="T69" fmla="*/ 52 h 97"/>
                <a:gd name="T70" fmla="*/ 326 w 510"/>
                <a:gd name="T71" fmla="*/ 49 h 97"/>
                <a:gd name="T72" fmla="*/ 307 w 510"/>
                <a:gd name="T73" fmla="*/ 2 h 97"/>
                <a:gd name="T74" fmla="*/ 317 w 510"/>
                <a:gd name="T75" fmla="*/ 15 h 97"/>
                <a:gd name="T76" fmla="*/ 307 w 510"/>
                <a:gd name="T77" fmla="*/ 91 h 97"/>
                <a:gd name="T78" fmla="*/ 444 w 510"/>
                <a:gd name="T79" fmla="*/ 81 h 97"/>
                <a:gd name="T80" fmla="*/ 399 w 510"/>
                <a:gd name="T81" fmla="*/ 65 h 97"/>
                <a:gd name="T82" fmla="*/ 417 w 510"/>
                <a:gd name="T83" fmla="*/ 30 h 97"/>
                <a:gd name="T84" fmla="*/ 399 w 510"/>
                <a:gd name="T85" fmla="*/ 60 h 97"/>
                <a:gd name="T86" fmla="*/ 423 w 510"/>
                <a:gd name="T87" fmla="*/ 60 h 97"/>
                <a:gd name="T88" fmla="*/ 489 w 510"/>
                <a:gd name="T89" fmla="*/ 95 h 97"/>
                <a:gd name="T90" fmla="*/ 477 w 510"/>
                <a:gd name="T91" fmla="*/ 82 h 97"/>
                <a:gd name="T92" fmla="*/ 499 w 510"/>
                <a:gd name="T93" fmla="*/ 37 h 97"/>
                <a:gd name="T94" fmla="*/ 510 w 510"/>
                <a:gd name="T95" fmla="*/ 42 h 97"/>
                <a:gd name="T96" fmla="*/ 475 w 510"/>
                <a:gd name="T97" fmla="*/ 56 h 97"/>
                <a:gd name="T98" fmla="*/ 457 w 510"/>
                <a:gd name="T99" fmla="*/ 36 h 97"/>
                <a:gd name="T100" fmla="*/ 466 w 510"/>
                <a:gd name="T101" fmla="*/ 82 h 97"/>
                <a:gd name="T102" fmla="*/ 457 w 510"/>
                <a:gd name="T103"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0" h="97">
                  <a:moveTo>
                    <a:pt x="18" y="95"/>
                  </a:moveTo>
                  <a:cubicBezTo>
                    <a:pt x="63" y="95"/>
                    <a:pt x="63" y="95"/>
                    <a:pt x="63" y="95"/>
                  </a:cubicBezTo>
                  <a:cubicBezTo>
                    <a:pt x="63" y="91"/>
                    <a:pt x="63" y="91"/>
                    <a:pt x="63" y="91"/>
                  </a:cubicBezTo>
                  <a:cubicBezTo>
                    <a:pt x="57" y="91"/>
                    <a:pt x="57" y="91"/>
                    <a:pt x="57" y="91"/>
                  </a:cubicBezTo>
                  <a:cubicBezTo>
                    <a:pt x="49" y="91"/>
                    <a:pt x="47" y="89"/>
                    <a:pt x="47" y="82"/>
                  </a:cubicBezTo>
                  <a:cubicBezTo>
                    <a:pt x="47" y="14"/>
                    <a:pt x="47" y="14"/>
                    <a:pt x="47" y="14"/>
                  </a:cubicBezTo>
                  <a:cubicBezTo>
                    <a:pt x="51" y="14"/>
                    <a:pt x="51" y="14"/>
                    <a:pt x="51" y="14"/>
                  </a:cubicBezTo>
                  <a:cubicBezTo>
                    <a:pt x="73" y="14"/>
                    <a:pt x="74" y="21"/>
                    <a:pt x="78" y="43"/>
                  </a:cubicBezTo>
                  <a:cubicBezTo>
                    <a:pt x="81" y="43"/>
                    <a:pt x="81" y="43"/>
                    <a:pt x="81" y="43"/>
                  </a:cubicBezTo>
                  <a:cubicBezTo>
                    <a:pt x="79" y="10"/>
                    <a:pt x="79" y="10"/>
                    <a:pt x="79" y="10"/>
                  </a:cubicBezTo>
                  <a:cubicBezTo>
                    <a:pt x="1" y="10"/>
                    <a:pt x="1" y="10"/>
                    <a:pt x="1" y="10"/>
                  </a:cubicBezTo>
                  <a:cubicBezTo>
                    <a:pt x="0" y="43"/>
                    <a:pt x="0" y="43"/>
                    <a:pt x="0" y="43"/>
                  </a:cubicBezTo>
                  <a:cubicBezTo>
                    <a:pt x="2" y="43"/>
                    <a:pt x="2" y="43"/>
                    <a:pt x="2" y="43"/>
                  </a:cubicBezTo>
                  <a:cubicBezTo>
                    <a:pt x="6" y="21"/>
                    <a:pt x="9" y="14"/>
                    <a:pt x="30" y="14"/>
                  </a:cubicBezTo>
                  <a:cubicBezTo>
                    <a:pt x="35" y="14"/>
                    <a:pt x="35" y="14"/>
                    <a:pt x="35" y="14"/>
                  </a:cubicBezTo>
                  <a:cubicBezTo>
                    <a:pt x="35" y="82"/>
                    <a:pt x="35" y="82"/>
                    <a:pt x="35" y="82"/>
                  </a:cubicBezTo>
                  <a:cubicBezTo>
                    <a:pt x="35" y="89"/>
                    <a:pt x="32" y="91"/>
                    <a:pt x="25" y="91"/>
                  </a:cubicBezTo>
                  <a:cubicBezTo>
                    <a:pt x="18" y="91"/>
                    <a:pt x="18" y="91"/>
                    <a:pt x="18" y="91"/>
                  </a:cubicBezTo>
                  <a:cubicBezTo>
                    <a:pt x="18" y="95"/>
                    <a:pt x="18" y="95"/>
                    <a:pt x="18" y="95"/>
                  </a:cubicBezTo>
                  <a:close/>
                  <a:moveTo>
                    <a:pt x="90" y="95"/>
                  </a:moveTo>
                  <a:cubicBezTo>
                    <a:pt x="119" y="95"/>
                    <a:pt x="119" y="95"/>
                    <a:pt x="119" y="95"/>
                  </a:cubicBezTo>
                  <a:cubicBezTo>
                    <a:pt x="119" y="91"/>
                    <a:pt x="119" y="91"/>
                    <a:pt x="119" y="91"/>
                  </a:cubicBezTo>
                  <a:cubicBezTo>
                    <a:pt x="118" y="91"/>
                    <a:pt x="118" y="91"/>
                    <a:pt x="118" y="91"/>
                  </a:cubicBezTo>
                  <a:cubicBezTo>
                    <a:pt x="111" y="91"/>
                    <a:pt x="109" y="89"/>
                    <a:pt x="109" y="82"/>
                  </a:cubicBezTo>
                  <a:cubicBezTo>
                    <a:pt x="109" y="67"/>
                    <a:pt x="109" y="67"/>
                    <a:pt x="109" y="67"/>
                  </a:cubicBezTo>
                  <a:cubicBezTo>
                    <a:pt x="109" y="53"/>
                    <a:pt x="118" y="37"/>
                    <a:pt x="129" y="37"/>
                  </a:cubicBezTo>
                  <a:cubicBezTo>
                    <a:pt x="136" y="37"/>
                    <a:pt x="140" y="42"/>
                    <a:pt x="140" y="53"/>
                  </a:cubicBezTo>
                  <a:cubicBezTo>
                    <a:pt x="140" y="82"/>
                    <a:pt x="140" y="82"/>
                    <a:pt x="140" y="82"/>
                  </a:cubicBezTo>
                  <a:cubicBezTo>
                    <a:pt x="140" y="89"/>
                    <a:pt x="138" y="91"/>
                    <a:pt x="132" y="91"/>
                  </a:cubicBezTo>
                  <a:cubicBezTo>
                    <a:pt x="130" y="91"/>
                    <a:pt x="130" y="91"/>
                    <a:pt x="130" y="91"/>
                  </a:cubicBezTo>
                  <a:cubicBezTo>
                    <a:pt x="130" y="95"/>
                    <a:pt x="130" y="95"/>
                    <a:pt x="130" y="95"/>
                  </a:cubicBezTo>
                  <a:cubicBezTo>
                    <a:pt x="159" y="95"/>
                    <a:pt x="159" y="95"/>
                    <a:pt x="159" y="95"/>
                  </a:cubicBezTo>
                  <a:cubicBezTo>
                    <a:pt x="159" y="91"/>
                    <a:pt x="159" y="91"/>
                    <a:pt x="159" y="91"/>
                  </a:cubicBezTo>
                  <a:cubicBezTo>
                    <a:pt x="159" y="91"/>
                    <a:pt x="159" y="91"/>
                    <a:pt x="159" y="91"/>
                  </a:cubicBezTo>
                  <a:cubicBezTo>
                    <a:pt x="152" y="91"/>
                    <a:pt x="150" y="89"/>
                    <a:pt x="150" y="82"/>
                  </a:cubicBezTo>
                  <a:cubicBezTo>
                    <a:pt x="150" y="52"/>
                    <a:pt x="150" y="52"/>
                    <a:pt x="150" y="52"/>
                  </a:cubicBezTo>
                  <a:cubicBezTo>
                    <a:pt x="150" y="38"/>
                    <a:pt x="144" y="31"/>
                    <a:pt x="132" y="31"/>
                  </a:cubicBezTo>
                  <a:cubicBezTo>
                    <a:pt x="122" y="31"/>
                    <a:pt x="115" y="39"/>
                    <a:pt x="109" y="49"/>
                  </a:cubicBezTo>
                  <a:cubicBezTo>
                    <a:pt x="109" y="49"/>
                    <a:pt x="109" y="49"/>
                    <a:pt x="109" y="49"/>
                  </a:cubicBezTo>
                  <a:cubicBezTo>
                    <a:pt x="109" y="31"/>
                    <a:pt x="109" y="31"/>
                    <a:pt x="109" y="31"/>
                  </a:cubicBezTo>
                  <a:cubicBezTo>
                    <a:pt x="109" y="0"/>
                    <a:pt x="109" y="0"/>
                    <a:pt x="109" y="0"/>
                  </a:cubicBezTo>
                  <a:cubicBezTo>
                    <a:pt x="90" y="2"/>
                    <a:pt x="90" y="2"/>
                    <a:pt x="90" y="2"/>
                  </a:cubicBezTo>
                  <a:cubicBezTo>
                    <a:pt x="90" y="6"/>
                    <a:pt x="90" y="6"/>
                    <a:pt x="90" y="6"/>
                  </a:cubicBezTo>
                  <a:cubicBezTo>
                    <a:pt x="91" y="6"/>
                    <a:pt x="91" y="6"/>
                    <a:pt x="91" y="6"/>
                  </a:cubicBezTo>
                  <a:cubicBezTo>
                    <a:pt x="98" y="6"/>
                    <a:pt x="99" y="8"/>
                    <a:pt x="99" y="15"/>
                  </a:cubicBezTo>
                  <a:cubicBezTo>
                    <a:pt x="99" y="82"/>
                    <a:pt x="99" y="82"/>
                    <a:pt x="99" y="82"/>
                  </a:cubicBezTo>
                  <a:cubicBezTo>
                    <a:pt x="99" y="89"/>
                    <a:pt x="98" y="91"/>
                    <a:pt x="91" y="91"/>
                  </a:cubicBezTo>
                  <a:cubicBezTo>
                    <a:pt x="90" y="91"/>
                    <a:pt x="90" y="91"/>
                    <a:pt x="90" y="91"/>
                  </a:cubicBezTo>
                  <a:cubicBezTo>
                    <a:pt x="90" y="95"/>
                    <a:pt x="90" y="95"/>
                    <a:pt x="90" y="95"/>
                  </a:cubicBezTo>
                  <a:close/>
                  <a:moveTo>
                    <a:pt x="187" y="97"/>
                  </a:moveTo>
                  <a:cubicBezTo>
                    <a:pt x="197" y="97"/>
                    <a:pt x="206" y="91"/>
                    <a:pt x="211" y="82"/>
                  </a:cubicBezTo>
                  <a:cubicBezTo>
                    <a:pt x="212" y="82"/>
                    <a:pt x="212" y="82"/>
                    <a:pt x="212" y="82"/>
                  </a:cubicBezTo>
                  <a:cubicBezTo>
                    <a:pt x="212" y="92"/>
                    <a:pt x="216" y="96"/>
                    <a:pt x="222" y="96"/>
                  </a:cubicBezTo>
                  <a:cubicBezTo>
                    <a:pt x="226" y="96"/>
                    <a:pt x="230" y="94"/>
                    <a:pt x="233" y="91"/>
                  </a:cubicBezTo>
                  <a:cubicBezTo>
                    <a:pt x="231" y="89"/>
                    <a:pt x="231" y="89"/>
                    <a:pt x="231" y="89"/>
                  </a:cubicBezTo>
                  <a:cubicBezTo>
                    <a:pt x="229" y="90"/>
                    <a:pt x="228" y="91"/>
                    <a:pt x="226" y="91"/>
                  </a:cubicBezTo>
                  <a:cubicBezTo>
                    <a:pt x="223" y="91"/>
                    <a:pt x="222" y="90"/>
                    <a:pt x="222" y="86"/>
                  </a:cubicBezTo>
                  <a:cubicBezTo>
                    <a:pt x="222" y="53"/>
                    <a:pt x="222" y="53"/>
                    <a:pt x="222" y="53"/>
                  </a:cubicBezTo>
                  <a:cubicBezTo>
                    <a:pt x="222" y="37"/>
                    <a:pt x="213" y="30"/>
                    <a:pt x="199" y="30"/>
                  </a:cubicBezTo>
                  <a:cubicBezTo>
                    <a:pt x="184" y="30"/>
                    <a:pt x="174" y="37"/>
                    <a:pt x="174" y="47"/>
                  </a:cubicBezTo>
                  <a:cubicBezTo>
                    <a:pt x="174" y="51"/>
                    <a:pt x="176" y="54"/>
                    <a:pt x="182" y="54"/>
                  </a:cubicBezTo>
                  <a:cubicBezTo>
                    <a:pt x="186" y="54"/>
                    <a:pt x="189" y="51"/>
                    <a:pt x="189" y="47"/>
                  </a:cubicBezTo>
                  <a:cubicBezTo>
                    <a:pt x="189" y="44"/>
                    <a:pt x="188" y="42"/>
                    <a:pt x="185" y="40"/>
                  </a:cubicBezTo>
                  <a:cubicBezTo>
                    <a:pt x="184" y="39"/>
                    <a:pt x="184" y="39"/>
                    <a:pt x="184" y="38"/>
                  </a:cubicBezTo>
                  <a:cubicBezTo>
                    <a:pt x="184" y="37"/>
                    <a:pt x="188" y="34"/>
                    <a:pt x="196" y="34"/>
                  </a:cubicBezTo>
                  <a:cubicBezTo>
                    <a:pt x="207" y="34"/>
                    <a:pt x="212" y="40"/>
                    <a:pt x="212" y="54"/>
                  </a:cubicBezTo>
                  <a:cubicBezTo>
                    <a:pt x="212" y="57"/>
                    <a:pt x="212" y="57"/>
                    <a:pt x="212" y="57"/>
                  </a:cubicBezTo>
                  <a:cubicBezTo>
                    <a:pt x="183" y="63"/>
                    <a:pt x="171" y="70"/>
                    <a:pt x="171" y="82"/>
                  </a:cubicBezTo>
                  <a:cubicBezTo>
                    <a:pt x="171" y="92"/>
                    <a:pt x="178" y="97"/>
                    <a:pt x="187" y="97"/>
                  </a:cubicBezTo>
                  <a:close/>
                  <a:moveTo>
                    <a:pt x="192" y="91"/>
                  </a:moveTo>
                  <a:cubicBezTo>
                    <a:pt x="186" y="91"/>
                    <a:pt x="183" y="86"/>
                    <a:pt x="183" y="80"/>
                  </a:cubicBezTo>
                  <a:cubicBezTo>
                    <a:pt x="183" y="71"/>
                    <a:pt x="188" y="65"/>
                    <a:pt x="212" y="60"/>
                  </a:cubicBezTo>
                  <a:cubicBezTo>
                    <a:pt x="212" y="68"/>
                    <a:pt x="212" y="68"/>
                    <a:pt x="212" y="68"/>
                  </a:cubicBezTo>
                  <a:cubicBezTo>
                    <a:pt x="212" y="82"/>
                    <a:pt x="201" y="91"/>
                    <a:pt x="192" y="91"/>
                  </a:cubicBezTo>
                  <a:close/>
                  <a:moveTo>
                    <a:pt x="271" y="97"/>
                  </a:moveTo>
                  <a:cubicBezTo>
                    <a:pt x="283" y="97"/>
                    <a:pt x="291" y="91"/>
                    <a:pt x="297" y="83"/>
                  </a:cubicBezTo>
                  <a:cubicBezTo>
                    <a:pt x="295" y="81"/>
                    <a:pt x="295" y="81"/>
                    <a:pt x="295" y="81"/>
                  </a:cubicBezTo>
                  <a:cubicBezTo>
                    <a:pt x="289" y="87"/>
                    <a:pt x="283" y="92"/>
                    <a:pt x="275" y="92"/>
                  </a:cubicBezTo>
                  <a:cubicBezTo>
                    <a:pt x="264" y="92"/>
                    <a:pt x="255" y="80"/>
                    <a:pt x="255" y="63"/>
                  </a:cubicBezTo>
                  <a:cubicBezTo>
                    <a:pt x="255" y="45"/>
                    <a:pt x="262" y="34"/>
                    <a:pt x="274" y="34"/>
                  </a:cubicBezTo>
                  <a:cubicBezTo>
                    <a:pt x="281" y="34"/>
                    <a:pt x="285" y="35"/>
                    <a:pt x="288" y="39"/>
                  </a:cubicBezTo>
                  <a:cubicBezTo>
                    <a:pt x="288" y="40"/>
                    <a:pt x="288" y="41"/>
                    <a:pt x="286" y="41"/>
                  </a:cubicBezTo>
                  <a:cubicBezTo>
                    <a:pt x="282" y="42"/>
                    <a:pt x="279" y="44"/>
                    <a:pt x="279" y="49"/>
                  </a:cubicBezTo>
                  <a:cubicBezTo>
                    <a:pt x="279" y="54"/>
                    <a:pt x="283" y="57"/>
                    <a:pt x="287" y="57"/>
                  </a:cubicBezTo>
                  <a:cubicBezTo>
                    <a:pt x="292" y="57"/>
                    <a:pt x="296" y="54"/>
                    <a:pt x="296" y="47"/>
                  </a:cubicBezTo>
                  <a:cubicBezTo>
                    <a:pt x="296" y="38"/>
                    <a:pt x="286" y="30"/>
                    <a:pt x="275" y="30"/>
                  </a:cubicBezTo>
                  <a:cubicBezTo>
                    <a:pt x="259" y="30"/>
                    <a:pt x="242" y="43"/>
                    <a:pt x="242" y="64"/>
                  </a:cubicBezTo>
                  <a:cubicBezTo>
                    <a:pt x="242" y="84"/>
                    <a:pt x="255" y="97"/>
                    <a:pt x="271" y="97"/>
                  </a:cubicBezTo>
                  <a:close/>
                  <a:moveTo>
                    <a:pt x="307" y="95"/>
                  </a:moveTo>
                  <a:cubicBezTo>
                    <a:pt x="337" y="95"/>
                    <a:pt x="337" y="95"/>
                    <a:pt x="337" y="95"/>
                  </a:cubicBezTo>
                  <a:cubicBezTo>
                    <a:pt x="337" y="91"/>
                    <a:pt x="337" y="91"/>
                    <a:pt x="337" y="91"/>
                  </a:cubicBezTo>
                  <a:cubicBezTo>
                    <a:pt x="335" y="91"/>
                    <a:pt x="335" y="91"/>
                    <a:pt x="335" y="91"/>
                  </a:cubicBezTo>
                  <a:cubicBezTo>
                    <a:pt x="328" y="91"/>
                    <a:pt x="327" y="89"/>
                    <a:pt x="327" y="82"/>
                  </a:cubicBezTo>
                  <a:cubicBezTo>
                    <a:pt x="327" y="67"/>
                    <a:pt x="327" y="67"/>
                    <a:pt x="327" y="67"/>
                  </a:cubicBezTo>
                  <a:cubicBezTo>
                    <a:pt x="327" y="53"/>
                    <a:pt x="336" y="37"/>
                    <a:pt x="346" y="37"/>
                  </a:cubicBezTo>
                  <a:cubicBezTo>
                    <a:pt x="354" y="37"/>
                    <a:pt x="357" y="42"/>
                    <a:pt x="357" y="53"/>
                  </a:cubicBezTo>
                  <a:cubicBezTo>
                    <a:pt x="357" y="82"/>
                    <a:pt x="357" y="82"/>
                    <a:pt x="357" y="82"/>
                  </a:cubicBezTo>
                  <a:cubicBezTo>
                    <a:pt x="357" y="89"/>
                    <a:pt x="356" y="91"/>
                    <a:pt x="349" y="91"/>
                  </a:cubicBezTo>
                  <a:cubicBezTo>
                    <a:pt x="347" y="91"/>
                    <a:pt x="347" y="91"/>
                    <a:pt x="347" y="91"/>
                  </a:cubicBezTo>
                  <a:cubicBezTo>
                    <a:pt x="347" y="95"/>
                    <a:pt x="347" y="95"/>
                    <a:pt x="347" y="95"/>
                  </a:cubicBezTo>
                  <a:cubicBezTo>
                    <a:pt x="376" y="95"/>
                    <a:pt x="376" y="95"/>
                    <a:pt x="376" y="95"/>
                  </a:cubicBezTo>
                  <a:cubicBezTo>
                    <a:pt x="376" y="91"/>
                    <a:pt x="376" y="91"/>
                    <a:pt x="376" y="91"/>
                  </a:cubicBezTo>
                  <a:cubicBezTo>
                    <a:pt x="376" y="91"/>
                    <a:pt x="376" y="91"/>
                    <a:pt x="376" y="91"/>
                  </a:cubicBezTo>
                  <a:cubicBezTo>
                    <a:pt x="369" y="91"/>
                    <a:pt x="368" y="89"/>
                    <a:pt x="368" y="82"/>
                  </a:cubicBezTo>
                  <a:cubicBezTo>
                    <a:pt x="368" y="52"/>
                    <a:pt x="368" y="52"/>
                    <a:pt x="368" y="52"/>
                  </a:cubicBezTo>
                  <a:cubicBezTo>
                    <a:pt x="368" y="38"/>
                    <a:pt x="361" y="31"/>
                    <a:pt x="349" y="31"/>
                  </a:cubicBezTo>
                  <a:cubicBezTo>
                    <a:pt x="339" y="31"/>
                    <a:pt x="332" y="39"/>
                    <a:pt x="327" y="49"/>
                  </a:cubicBezTo>
                  <a:cubicBezTo>
                    <a:pt x="326" y="49"/>
                    <a:pt x="326" y="49"/>
                    <a:pt x="326" y="49"/>
                  </a:cubicBezTo>
                  <a:cubicBezTo>
                    <a:pt x="327" y="31"/>
                    <a:pt x="327" y="31"/>
                    <a:pt x="327" y="31"/>
                  </a:cubicBezTo>
                  <a:cubicBezTo>
                    <a:pt x="327" y="0"/>
                    <a:pt x="327" y="0"/>
                    <a:pt x="327" y="0"/>
                  </a:cubicBezTo>
                  <a:cubicBezTo>
                    <a:pt x="307" y="2"/>
                    <a:pt x="307" y="2"/>
                    <a:pt x="307" y="2"/>
                  </a:cubicBezTo>
                  <a:cubicBezTo>
                    <a:pt x="307" y="6"/>
                    <a:pt x="307" y="6"/>
                    <a:pt x="307" y="6"/>
                  </a:cubicBezTo>
                  <a:cubicBezTo>
                    <a:pt x="308" y="6"/>
                    <a:pt x="308" y="6"/>
                    <a:pt x="308" y="6"/>
                  </a:cubicBezTo>
                  <a:cubicBezTo>
                    <a:pt x="315" y="6"/>
                    <a:pt x="317" y="8"/>
                    <a:pt x="317" y="15"/>
                  </a:cubicBezTo>
                  <a:cubicBezTo>
                    <a:pt x="317" y="82"/>
                    <a:pt x="317" y="82"/>
                    <a:pt x="317" y="82"/>
                  </a:cubicBezTo>
                  <a:cubicBezTo>
                    <a:pt x="317" y="89"/>
                    <a:pt x="315" y="91"/>
                    <a:pt x="308" y="91"/>
                  </a:cubicBezTo>
                  <a:cubicBezTo>
                    <a:pt x="307" y="91"/>
                    <a:pt x="307" y="91"/>
                    <a:pt x="307" y="91"/>
                  </a:cubicBezTo>
                  <a:cubicBezTo>
                    <a:pt x="307" y="95"/>
                    <a:pt x="307" y="95"/>
                    <a:pt x="307" y="95"/>
                  </a:cubicBezTo>
                  <a:close/>
                  <a:moveTo>
                    <a:pt x="416" y="97"/>
                  </a:moveTo>
                  <a:cubicBezTo>
                    <a:pt x="429" y="97"/>
                    <a:pt x="437" y="90"/>
                    <a:pt x="444" y="81"/>
                  </a:cubicBezTo>
                  <a:cubicBezTo>
                    <a:pt x="441" y="79"/>
                    <a:pt x="441" y="79"/>
                    <a:pt x="441" y="79"/>
                  </a:cubicBezTo>
                  <a:cubicBezTo>
                    <a:pt x="435" y="87"/>
                    <a:pt x="428" y="92"/>
                    <a:pt x="419" y="92"/>
                  </a:cubicBezTo>
                  <a:cubicBezTo>
                    <a:pt x="407" y="92"/>
                    <a:pt x="400" y="81"/>
                    <a:pt x="399" y="65"/>
                  </a:cubicBezTo>
                  <a:cubicBezTo>
                    <a:pt x="443" y="65"/>
                    <a:pt x="443" y="65"/>
                    <a:pt x="443" y="65"/>
                  </a:cubicBezTo>
                  <a:cubicBezTo>
                    <a:pt x="443" y="64"/>
                    <a:pt x="443" y="61"/>
                    <a:pt x="443" y="60"/>
                  </a:cubicBezTo>
                  <a:cubicBezTo>
                    <a:pt x="443" y="41"/>
                    <a:pt x="431" y="30"/>
                    <a:pt x="417" y="30"/>
                  </a:cubicBezTo>
                  <a:cubicBezTo>
                    <a:pt x="402" y="30"/>
                    <a:pt x="388" y="44"/>
                    <a:pt x="388" y="64"/>
                  </a:cubicBezTo>
                  <a:cubicBezTo>
                    <a:pt x="388" y="84"/>
                    <a:pt x="399" y="97"/>
                    <a:pt x="416" y="97"/>
                  </a:cubicBezTo>
                  <a:close/>
                  <a:moveTo>
                    <a:pt x="399" y="60"/>
                  </a:moveTo>
                  <a:cubicBezTo>
                    <a:pt x="400" y="44"/>
                    <a:pt x="407" y="34"/>
                    <a:pt x="416" y="34"/>
                  </a:cubicBezTo>
                  <a:cubicBezTo>
                    <a:pt x="426" y="34"/>
                    <a:pt x="431" y="44"/>
                    <a:pt x="431" y="54"/>
                  </a:cubicBezTo>
                  <a:cubicBezTo>
                    <a:pt x="431" y="60"/>
                    <a:pt x="430" y="60"/>
                    <a:pt x="423" y="60"/>
                  </a:cubicBezTo>
                  <a:cubicBezTo>
                    <a:pt x="399" y="60"/>
                    <a:pt x="399" y="60"/>
                    <a:pt x="399" y="60"/>
                  </a:cubicBezTo>
                  <a:close/>
                  <a:moveTo>
                    <a:pt x="457" y="95"/>
                  </a:moveTo>
                  <a:cubicBezTo>
                    <a:pt x="489" y="95"/>
                    <a:pt x="489" y="95"/>
                    <a:pt x="489" y="95"/>
                  </a:cubicBezTo>
                  <a:cubicBezTo>
                    <a:pt x="489" y="91"/>
                    <a:pt x="489" y="91"/>
                    <a:pt x="489" y="91"/>
                  </a:cubicBezTo>
                  <a:cubicBezTo>
                    <a:pt x="485" y="91"/>
                    <a:pt x="485" y="91"/>
                    <a:pt x="485" y="91"/>
                  </a:cubicBezTo>
                  <a:cubicBezTo>
                    <a:pt x="478" y="91"/>
                    <a:pt x="477" y="89"/>
                    <a:pt x="477" y="82"/>
                  </a:cubicBezTo>
                  <a:cubicBezTo>
                    <a:pt x="477" y="73"/>
                    <a:pt x="477" y="73"/>
                    <a:pt x="477" y="73"/>
                  </a:cubicBezTo>
                  <a:cubicBezTo>
                    <a:pt x="477" y="59"/>
                    <a:pt x="487" y="35"/>
                    <a:pt x="497" y="35"/>
                  </a:cubicBezTo>
                  <a:cubicBezTo>
                    <a:pt x="499" y="35"/>
                    <a:pt x="500" y="37"/>
                    <a:pt x="499" y="37"/>
                  </a:cubicBezTo>
                  <a:cubicBezTo>
                    <a:pt x="496" y="39"/>
                    <a:pt x="495" y="41"/>
                    <a:pt x="495" y="44"/>
                  </a:cubicBezTo>
                  <a:cubicBezTo>
                    <a:pt x="495" y="48"/>
                    <a:pt x="497" y="51"/>
                    <a:pt x="502" y="51"/>
                  </a:cubicBezTo>
                  <a:cubicBezTo>
                    <a:pt x="507" y="51"/>
                    <a:pt x="510" y="47"/>
                    <a:pt x="510" y="42"/>
                  </a:cubicBezTo>
                  <a:cubicBezTo>
                    <a:pt x="510" y="36"/>
                    <a:pt x="506" y="30"/>
                    <a:pt x="498" y="30"/>
                  </a:cubicBezTo>
                  <a:cubicBezTo>
                    <a:pt x="489" y="30"/>
                    <a:pt x="482" y="42"/>
                    <a:pt x="476" y="56"/>
                  </a:cubicBezTo>
                  <a:cubicBezTo>
                    <a:pt x="475" y="56"/>
                    <a:pt x="475" y="56"/>
                    <a:pt x="475" y="56"/>
                  </a:cubicBezTo>
                  <a:cubicBezTo>
                    <a:pt x="477" y="31"/>
                    <a:pt x="477" y="31"/>
                    <a:pt x="477" y="31"/>
                  </a:cubicBezTo>
                  <a:cubicBezTo>
                    <a:pt x="457" y="32"/>
                    <a:pt x="457" y="32"/>
                    <a:pt x="457" y="32"/>
                  </a:cubicBezTo>
                  <a:cubicBezTo>
                    <a:pt x="457" y="36"/>
                    <a:pt x="457" y="36"/>
                    <a:pt x="457" y="36"/>
                  </a:cubicBezTo>
                  <a:cubicBezTo>
                    <a:pt x="458" y="36"/>
                    <a:pt x="458" y="36"/>
                    <a:pt x="458" y="36"/>
                  </a:cubicBezTo>
                  <a:cubicBezTo>
                    <a:pt x="465" y="36"/>
                    <a:pt x="466" y="38"/>
                    <a:pt x="466" y="45"/>
                  </a:cubicBezTo>
                  <a:cubicBezTo>
                    <a:pt x="466" y="82"/>
                    <a:pt x="466" y="82"/>
                    <a:pt x="466" y="82"/>
                  </a:cubicBezTo>
                  <a:cubicBezTo>
                    <a:pt x="466" y="89"/>
                    <a:pt x="465" y="91"/>
                    <a:pt x="458" y="91"/>
                  </a:cubicBezTo>
                  <a:cubicBezTo>
                    <a:pt x="457" y="91"/>
                    <a:pt x="457" y="91"/>
                    <a:pt x="457" y="91"/>
                  </a:cubicBezTo>
                  <a:cubicBezTo>
                    <a:pt x="457" y="95"/>
                    <a:pt x="457" y="95"/>
                    <a:pt x="457" y="95"/>
                  </a:cubicBezTo>
                  <a:close/>
                </a:path>
              </a:pathLst>
            </a:custGeom>
            <a:solidFill>
              <a:srgbClr val="AA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6"/>
            <p:cNvSpPr>
              <a:spLocks noEditPoints="1"/>
            </p:cNvSpPr>
            <p:nvPr userDrawn="1"/>
          </p:nvSpPr>
          <p:spPr bwMode="gray">
            <a:xfrm>
              <a:off x="701675" y="484188"/>
              <a:ext cx="1373187" cy="274638"/>
            </a:xfrm>
            <a:custGeom>
              <a:avLst/>
              <a:gdLst>
                <a:gd name="T0" fmla="*/ 29 w 446"/>
                <a:gd name="T1" fmla="*/ 61 h 89"/>
                <a:gd name="T2" fmla="*/ 20 w 446"/>
                <a:gd name="T3" fmla="*/ 1 h 89"/>
                <a:gd name="T4" fmla="*/ 1 w 446"/>
                <a:gd name="T5" fmla="*/ 6 h 89"/>
                <a:gd name="T6" fmla="*/ 1 w 446"/>
                <a:gd name="T7" fmla="*/ 61 h 89"/>
                <a:gd name="T8" fmla="*/ 43 w 446"/>
                <a:gd name="T9" fmla="*/ 65 h 89"/>
                <a:gd name="T10" fmla="*/ 72 w 446"/>
                <a:gd name="T11" fmla="*/ 61 h 89"/>
                <a:gd name="T12" fmla="*/ 82 w 446"/>
                <a:gd name="T13" fmla="*/ 7 h 89"/>
                <a:gd name="T14" fmla="*/ 84 w 446"/>
                <a:gd name="T15" fmla="*/ 61 h 89"/>
                <a:gd name="T16" fmla="*/ 113 w 446"/>
                <a:gd name="T17" fmla="*/ 65 h 89"/>
                <a:gd name="T18" fmla="*/ 103 w 446"/>
                <a:gd name="T19" fmla="*/ 52 h 89"/>
                <a:gd name="T20" fmla="*/ 132 w 446"/>
                <a:gd name="T21" fmla="*/ 22 h 89"/>
                <a:gd name="T22" fmla="*/ 122 w 446"/>
                <a:gd name="T23" fmla="*/ 61 h 89"/>
                <a:gd name="T24" fmla="*/ 151 w 446"/>
                <a:gd name="T25" fmla="*/ 61 h 89"/>
                <a:gd name="T26" fmla="*/ 142 w 446"/>
                <a:gd name="T27" fmla="*/ 22 h 89"/>
                <a:gd name="T28" fmla="*/ 102 w 446"/>
                <a:gd name="T29" fmla="*/ 19 h 89"/>
                <a:gd name="T30" fmla="*/ 62 w 446"/>
                <a:gd name="T31" fmla="*/ 19 h 89"/>
                <a:gd name="T32" fmla="*/ 43 w 446"/>
                <a:gd name="T33" fmla="*/ 6 h 89"/>
                <a:gd name="T34" fmla="*/ 53 w 446"/>
                <a:gd name="T35" fmla="*/ 52 h 89"/>
                <a:gd name="T36" fmla="*/ 43 w 446"/>
                <a:gd name="T37" fmla="*/ 65 h 89"/>
                <a:gd name="T38" fmla="*/ 191 w 446"/>
                <a:gd name="T39" fmla="*/ 86 h 89"/>
                <a:gd name="T40" fmla="*/ 181 w 446"/>
                <a:gd name="T41" fmla="*/ 66 h 89"/>
                <a:gd name="T42" fmla="*/ 202 w 446"/>
                <a:gd name="T43" fmla="*/ 66 h 89"/>
                <a:gd name="T44" fmla="*/ 181 w 446"/>
                <a:gd name="T45" fmla="*/ 16 h 89"/>
                <a:gd name="T46" fmla="*/ 161 w 446"/>
                <a:gd name="T47" fmla="*/ 2 h 89"/>
                <a:gd name="T48" fmla="*/ 171 w 446"/>
                <a:gd name="T49" fmla="*/ 15 h 89"/>
                <a:gd name="T50" fmla="*/ 162 w 446"/>
                <a:gd name="T51" fmla="*/ 86 h 89"/>
                <a:gd name="T52" fmla="*/ 181 w 446"/>
                <a:gd name="T53" fmla="*/ 33 h 89"/>
                <a:gd name="T54" fmla="*/ 200 w 446"/>
                <a:gd name="T55" fmla="*/ 61 h 89"/>
                <a:gd name="T56" fmla="*/ 252 w 446"/>
                <a:gd name="T57" fmla="*/ 61 h 89"/>
                <a:gd name="T58" fmla="*/ 270 w 446"/>
                <a:gd name="T59" fmla="*/ 26 h 89"/>
                <a:gd name="T60" fmla="*/ 287 w 446"/>
                <a:gd name="T61" fmla="*/ 23 h 89"/>
                <a:gd name="T62" fmla="*/ 287 w 446"/>
                <a:gd name="T63" fmla="*/ 1 h 89"/>
                <a:gd name="T64" fmla="*/ 245 w 446"/>
                <a:gd name="T65" fmla="*/ 18 h 89"/>
                <a:gd name="T66" fmla="*/ 272 w 446"/>
                <a:gd name="T67" fmla="*/ 63 h 89"/>
                <a:gd name="T68" fmla="*/ 245 w 446"/>
                <a:gd name="T69" fmla="*/ 66 h 89"/>
                <a:gd name="T70" fmla="*/ 337 w 446"/>
                <a:gd name="T71" fmla="*/ 0 h 89"/>
                <a:gd name="T72" fmla="*/ 337 w 446"/>
                <a:gd name="T73" fmla="*/ 63 h 89"/>
                <a:gd name="T74" fmla="*/ 354 w 446"/>
                <a:gd name="T75" fmla="*/ 34 h 89"/>
                <a:gd name="T76" fmla="*/ 406 w 446"/>
                <a:gd name="T77" fmla="*/ 65 h 89"/>
                <a:gd name="T78" fmla="*/ 397 w 446"/>
                <a:gd name="T79" fmla="*/ 52 h 89"/>
                <a:gd name="T80" fmla="*/ 427 w 446"/>
                <a:gd name="T81" fmla="*/ 22 h 89"/>
                <a:gd name="T82" fmla="*/ 417 w 446"/>
                <a:gd name="T83" fmla="*/ 61 h 89"/>
                <a:gd name="T84" fmla="*/ 446 w 446"/>
                <a:gd name="T85" fmla="*/ 61 h 89"/>
                <a:gd name="T86" fmla="*/ 437 w 446"/>
                <a:gd name="T87" fmla="*/ 22 h 89"/>
                <a:gd name="T88" fmla="*/ 396 w 446"/>
                <a:gd name="T89" fmla="*/ 19 h 89"/>
                <a:gd name="T90" fmla="*/ 377 w 446"/>
                <a:gd name="T91" fmla="*/ 6 h 89"/>
                <a:gd name="T92" fmla="*/ 386 w 446"/>
                <a:gd name="T93" fmla="*/ 52 h 89"/>
                <a:gd name="T94" fmla="*/ 377 w 446"/>
                <a:gd name="T95" fmla="*/ 6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6" h="89">
                  <a:moveTo>
                    <a:pt x="0" y="65"/>
                  </a:moveTo>
                  <a:cubicBezTo>
                    <a:pt x="29" y="65"/>
                    <a:pt x="29" y="65"/>
                    <a:pt x="29" y="65"/>
                  </a:cubicBezTo>
                  <a:cubicBezTo>
                    <a:pt x="29" y="61"/>
                    <a:pt x="29" y="61"/>
                    <a:pt x="29" y="61"/>
                  </a:cubicBezTo>
                  <a:cubicBezTo>
                    <a:pt x="28" y="61"/>
                    <a:pt x="28" y="61"/>
                    <a:pt x="28" y="61"/>
                  </a:cubicBezTo>
                  <a:cubicBezTo>
                    <a:pt x="21" y="61"/>
                    <a:pt x="20" y="59"/>
                    <a:pt x="20" y="52"/>
                  </a:cubicBezTo>
                  <a:cubicBezTo>
                    <a:pt x="20" y="1"/>
                    <a:pt x="20" y="1"/>
                    <a:pt x="20" y="1"/>
                  </a:cubicBezTo>
                  <a:cubicBezTo>
                    <a:pt x="0" y="2"/>
                    <a:pt x="0" y="2"/>
                    <a:pt x="0" y="2"/>
                  </a:cubicBezTo>
                  <a:cubicBezTo>
                    <a:pt x="0" y="6"/>
                    <a:pt x="0" y="6"/>
                    <a:pt x="0" y="6"/>
                  </a:cubicBezTo>
                  <a:cubicBezTo>
                    <a:pt x="1" y="6"/>
                    <a:pt x="1" y="6"/>
                    <a:pt x="1" y="6"/>
                  </a:cubicBezTo>
                  <a:cubicBezTo>
                    <a:pt x="8" y="6"/>
                    <a:pt x="10" y="8"/>
                    <a:pt x="10" y="15"/>
                  </a:cubicBezTo>
                  <a:cubicBezTo>
                    <a:pt x="10" y="52"/>
                    <a:pt x="10" y="52"/>
                    <a:pt x="10" y="52"/>
                  </a:cubicBezTo>
                  <a:cubicBezTo>
                    <a:pt x="10" y="59"/>
                    <a:pt x="8" y="61"/>
                    <a:pt x="1" y="61"/>
                  </a:cubicBezTo>
                  <a:cubicBezTo>
                    <a:pt x="0" y="61"/>
                    <a:pt x="0" y="61"/>
                    <a:pt x="0" y="61"/>
                  </a:cubicBezTo>
                  <a:cubicBezTo>
                    <a:pt x="0" y="65"/>
                    <a:pt x="0" y="65"/>
                    <a:pt x="0" y="65"/>
                  </a:cubicBezTo>
                  <a:close/>
                  <a:moveTo>
                    <a:pt x="43" y="65"/>
                  </a:moveTo>
                  <a:cubicBezTo>
                    <a:pt x="73" y="65"/>
                    <a:pt x="73" y="65"/>
                    <a:pt x="73" y="65"/>
                  </a:cubicBezTo>
                  <a:cubicBezTo>
                    <a:pt x="73" y="61"/>
                    <a:pt x="73" y="61"/>
                    <a:pt x="73" y="61"/>
                  </a:cubicBezTo>
                  <a:cubicBezTo>
                    <a:pt x="72" y="61"/>
                    <a:pt x="72" y="61"/>
                    <a:pt x="72" y="61"/>
                  </a:cubicBezTo>
                  <a:cubicBezTo>
                    <a:pt x="65" y="61"/>
                    <a:pt x="63" y="59"/>
                    <a:pt x="63" y="52"/>
                  </a:cubicBezTo>
                  <a:cubicBezTo>
                    <a:pt x="63" y="36"/>
                    <a:pt x="63" y="36"/>
                    <a:pt x="63" y="36"/>
                  </a:cubicBezTo>
                  <a:cubicBezTo>
                    <a:pt x="63" y="23"/>
                    <a:pt x="71" y="7"/>
                    <a:pt x="82" y="7"/>
                  </a:cubicBezTo>
                  <a:cubicBezTo>
                    <a:pt x="89" y="7"/>
                    <a:pt x="93" y="12"/>
                    <a:pt x="93" y="22"/>
                  </a:cubicBezTo>
                  <a:cubicBezTo>
                    <a:pt x="93" y="52"/>
                    <a:pt x="93" y="52"/>
                    <a:pt x="93" y="52"/>
                  </a:cubicBezTo>
                  <a:cubicBezTo>
                    <a:pt x="93" y="59"/>
                    <a:pt x="91" y="61"/>
                    <a:pt x="84" y="61"/>
                  </a:cubicBezTo>
                  <a:cubicBezTo>
                    <a:pt x="83" y="61"/>
                    <a:pt x="83" y="61"/>
                    <a:pt x="83" y="61"/>
                  </a:cubicBezTo>
                  <a:cubicBezTo>
                    <a:pt x="83" y="65"/>
                    <a:pt x="83" y="65"/>
                    <a:pt x="83" y="65"/>
                  </a:cubicBezTo>
                  <a:cubicBezTo>
                    <a:pt x="113" y="65"/>
                    <a:pt x="113" y="65"/>
                    <a:pt x="113" y="65"/>
                  </a:cubicBezTo>
                  <a:cubicBezTo>
                    <a:pt x="113" y="61"/>
                    <a:pt x="113" y="61"/>
                    <a:pt x="113" y="61"/>
                  </a:cubicBezTo>
                  <a:cubicBezTo>
                    <a:pt x="111" y="61"/>
                    <a:pt x="111" y="61"/>
                    <a:pt x="111" y="61"/>
                  </a:cubicBezTo>
                  <a:cubicBezTo>
                    <a:pt x="104" y="61"/>
                    <a:pt x="103" y="59"/>
                    <a:pt x="103" y="52"/>
                  </a:cubicBezTo>
                  <a:cubicBezTo>
                    <a:pt x="103" y="36"/>
                    <a:pt x="103" y="36"/>
                    <a:pt x="103" y="36"/>
                  </a:cubicBezTo>
                  <a:cubicBezTo>
                    <a:pt x="103" y="23"/>
                    <a:pt x="111" y="7"/>
                    <a:pt x="121" y="7"/>
                  </a:cubicBezTo>
                  <a:cubicBezTo>
                    <a:pt x="129" y="7"/>
                    <a:pt x="132" y="12"/>
                    <a:pt x="132" y="22"/>
                  </a:cubicBezTo>
                  <a:cubicBezTo>
                    <a:pt x="132" y="52"/>
                    <a:pt x="132" y="52"/>
                    <a:pt x="132" y="52"/>
                  </a:cubicBezTo>
                  <a:cubicBezTo>
                    <a:pt x="132" y="59"/>
                    <a:pt x="131" y="61"/>
                    <a:pt x="124" y="61"/>
                  </a:cubicBezTo>
                  <a:cubicBezTo>
                    <a:pt x="122" y="61"/>
                    <a:pt x="122" y="61"/>
                    <a:pt x="122" y="61"/>
                  </a:cubicBezTo>
                  <a:cubicBezTo>
                    <a:pt x="122" y="65"/>
                    <a:pt x="122" y="65"/>
                    <a:pt x="122" y="65"/>
                  </a:cubicBezTo>
                  <a:cubicBezTo>
                    <a:pt x="151" y="65"/>
                    <a:pt x="151" y="65"/>
                    <a:pt x="151" y="65"/>
                  </a:cubicBezTo>
                  <a:cubicBezTo>
                    <a:pt x="151" y="61"/>
                    <a:pt x="151" y="61"/>
                    <a:pt x="151" y="61"/>
                  </a:cubicBezTo>
                  <a:cubicBezTo>
                    <a:pt x="151" y="61"/>
                    <a:pt x="151" y="61"/>
                    <a:pt x="151" y="61"/>
                  </a:cubicBezTo>
                  <a:cubicBezTo>
                    <a:pt x="144" y="61"/>
                    <a:pt x="142" y="59"/>
                    <a:pt x="142" y="52"/>
                  </a:cubicBezTo>
                  <a:cubicBezTo>
                    <a:pt x="142" y="22"/>
                    <a:pt x="142" y="22"/>
                    <a:pt x="142" y="22"/>
                  </a:cubicBezTo>
                  <a:cubicBezTo>
                    <a:pt x="142" y="7"/>
                    <a:pt x="137" y="1"/>
                    <a:pt x="125" y="1"/>
                  </a:cubicBezTo>
                  <a:cubicBezTo>
                    <a:pt x="115" y="1"/>
                    <a:pt x="108" y="8"/>
                    <a:pt x="103" y="19"/>
                  </a:cubicBezTo>
                  <a:cubicBezTo>
                    <a:pt x="102" y="19"/>
                    <a:pt x="102" y="19"/>
                    <a:pt x="102" y="19"/>
                  </a:cubicBezTo>
                  <a:cubicBezTo>
                    <a:pt x="101" y="7"/>
                    <a:pt x="96" y="1"/>
                    <a:pt x="85" y="1"/>
                  </a:cubicBezTo>
                  <a:cubicBezTo>
                    <a:pt x="75" y="1"/>
                    <a:pt x="68" y="9"/>
                    <a:pt x="63" y="19"/>
                  </a:cubicBezTo>
                  <a:cubicBezTo>
                    <a:pt x="62" y="19"/>
                    <a:pt x="62" y="19"/>
                    <a:pt x="62" y="19"/>
                  </a:cubicBezTo>
                  <a:cubicBezTo>
                    <a:pt x="63" y="1"/>
                    <a:pt x="63" y="1"/>
                    <a:pt x="63" y="1"/>
                  </a:cubicBezTo>
                  <a:cubicBezTo>
                    <a:pt x="43" y="2"/>
                    <a:pt x="43" y="2"/>
                    <a:pt x="43" y="2"/>
                  </a:cubicBezTo>
                  <a:cubicBezTo>
                    <a:pt x="43" y="6"/>
                    <a:pt x="43" y="6"/>
                    <a:pt x="43" y="6"/>
                  </a:cubicBezTo>
                  <a:cubicBezTo>
                    <a:pt x="44" y="6"/>
                    <a:pt x="44" y="6"/>
                    <a:pt x="44" y="6"/>
                  </a:cubicBezTo>
                  <a:cubicBezTo>
                    <a:pt x="51" y="6"/>
                    <a:pt x="53" y="8"/>
                    <a:pt x="53" y="15"/>
                  </a:cubicBezTo>
                  <a:cubicBezTo>
                    <a:pt x="53" y="52"/>
                    <a:pt x="53" y="52"/>
                    <a:pt x="53" y="52"/>
                  </a:cubicBezTo>
                  <a:cubicBezTo>
                    <a:pt x="53" y="59"/>
                    <a:pt x="51" y="61"/>
                    <a:pt x="44" y="61"/>
                  </a:cubicBezTo>
                  <a:cubicBezTo>
                    <a:pt x="43" y="61"/>
                    <a:pt x="43" y="61"/>
                    <a:pt x="43" y="61"/>
                  </a:cubicBezTo>
                  <a:cubicBezTo>
                    <a:pt x="43" y="65"/>
                    <a:pt x="43" y="65"/>
                    <a:pt x="43" y="65"/>
                  </a:cubicBezTo>
                  <a:close/>
                  <a:moveTo>
                    <a:pt x="162" y="89"/>
                  </a:moveTo>
                  <a:cubicBezTo>
                    <a:pt x="191" y="89"/>
                    <a:pt x="191" y="89"/>
                    <a:pt x="191" y="89"/>
                  </a:cubicBezTo>
                  <a:cubicBezTo>
                    <a:pt x="191" y="86"/>
                    <a:pt x="191" y="86"/>
                    <a:pt x="191" y="86"/>
                  </a:cubicBezTo>
                  <a:cubicBezTo>
                    <a:pt x="189" y="86"/>
                    <a:pt x="189" y="86"/>
                    <a:pt x="189" y="86"/>
                  </a:cubicBezTo>
                  <a:cubicBezTo>
                    <a:pt x="182" y="86"/>
                    <a:pt x="181" y="84"/>
                    <a:pt x="181" y="77"/>
                  </a:cubicBezTo>
                  <a:cubicBezTo>
                    <a:pt x="181" y="66"/>
                    <a:pt x="181" y="66"/>
                    <a:pt x="181" y="66"/>
                  </a:cubicBezTo>
                  <a:cubicBezTo>
                    <a:pt x="180" y="52"/>
                    <a:pt x="180" y="52"/>
                    <a:pt x="180" y="52"/>
                  </a:cubicBezTo>
                  <a:cubicBezTo>
                    <a:pt x="181" y="52"/>
                    <a:pt x="181" y="52"/>
                    <a:pt x="181" y="52"/>
                  </a:cubicBezTo>
                  <a:cubicBezTo>
                    <a:pt x="186" y="60"/>
                    <a:pt x="193" y="66"/>
                    <a:pt x="202" y="66"/>
                  </a:cubicBezTo>
                  <a:cubicBezTo>
                    <a:pt x="216" y="66"/>
                    <a:pt x="228" y="53"/>
                    <a:pt x="228" y="33"/>
                  </a:cubicBezTo>
                  <a:cubicBezTo>
                    <a:pt x="228" y="13"/>
                    <a:pt x="216" y="1"/>
                    <a:pt x="202" y="1"/>
                  </a:cubicBezTo>
                  <a:cubicBezTo>
                    <a:pt x="192" y="1"/>
                    <a:pt x="186" y="7"/>
                    <a:pt x="181" y="16"/>
                  </a:cubicBezTo>
                  <a:cubicBezTo>
                    <a:pt x="180" y="16"/>
                    <a:pt x="180" y="16"/>
                    <a:pt x="180" y="16"/>
                  </a:cubicBezTo>
                  <a:cubicBezTo>
                    <a:pt x="181" y="1"/>
                    <a:pt x="181" y="1"/>
                    <a:pt x="181" y="1"/>
                  </a:cubicBezTo>
                  <a:cubicBezTo>
                    <a:pt x="161" y="2"/>
                    <a:pt x="161" y="2"/>
                    <a:pt x="161" y="2"/>
                  </a:cubicBezTo>
                  <a:cubicBezTo>
                    <a:pt x="161" y="6"/>
                    <a:pt x="161" y="6"/>
                    <a:pt x="161" y="6"/>
                  </a:cubicBezTo>
                  <a:cubicBezTo>
                    <a:pt x="162" y="6"/>
                    <a:pt x="162" y="6"/>
                    <a:pt x="162" y="6"/>
                  </a:cubicBezTo>
                  <a:cubicBezTo>
                    <a:pt x="169" y="6"/>
                    <a:pt x="171" y="8"/>
                    <a:pt x="171" y="15"/>
                  </a:cubicBezTo>
                  <a:cubicBezTo>
                    <a:pt x="171" y="77"/>
                    <a:pt x="171" y="77"/>
                    <a:pt x="171" y="77"/>
                  </a:cubicBezTo>
                  <a:cubicBezTo>
                    <a:pt x="171" y="84"/>
                    <a:pt x="170" y="86"/>
                    <a:pt x="164" y="86"/>
                  </a:cubicBezTo>
                  <a:cubicBezTo>
                    <a:pt x="162" y="86"/>
                    <a:pt x="162" y="86"/>
                    <a:pt x="162" y="86"/>
                  </a:cubicBezTo>
                  <a:cubicBezTo>
                    <a:pt x="162" y="89"/>
                    <a:pt x="162" y="89"/>
                    <a:pt x="162" y="89"/>
                  </a:cubicBezTo>
                  <a:close/>
                  <a:moveTo>
                    <a:pt x="200" y="61"/>
                  </a:moveTo>
                  <a:cubicBezTo>
                    <a:pt x="190" y="61"/>
                    <a:pt x="181" y="48"/>
                    <a:pt x="181" y="33"/>
                  </a:cubicBezTo>
                  <a:cubicBezTo>
                    <a:pt x="181" y="19"/>
                    <a:pt x="190" y="6"/>
                    <a:pt x="200" y="6"/>
                  </a:cubicBezTo>
                  <a:cubicBezTo>
                    <a:pt x="210" y="6"/>
                    <a:pt x="216" y="16"/>
                    <a:pt x="216" y="34"/>
                  </a:cubicBezTo>
                  <a:cubicBezTo>
                    <a:pt x="216" y="50"/>
                    <a:pt x="210" y="61"/>
                    <a:pt x="200" y="61"/>
                  </a:cubicBezTo>
                  <a:close/>
                  <a:moveTo>
                    <a:pt x="245" y="66"/>
                  </a:moveTo>
                  <a:cubicBezTo>
                    <a:pt x="247" y="66"/>
                    <a:pt x="247" y="66"/>
                    <a:pt x="247" y="66"/>
                  </a:cubicBezTo>
                  <a:cubicBezTo>
                    <a:pt x="248" y="63"/>
                    <a:pt x="250" y="61"/>
                    <a:pt x="252" y="61"/>
                  </a:cubicBezTo>
                  <a:cubicBezTo>
                    <a:pt x="255" y="61"/>
                    <a:pt x="262" y="66"/>
                    <a:pt x="272" y="66"/>
                  </a:cubicBezTo>
                  <a:cubicBezTo>
                    <a:pt x="285" y="66"/>
                    <a:pt x="294" y="59"/>
                    <a:pt x="294" y="47"/>
                  </a:cubicBezTo>
                  <a:cubicBezTo>
                    <a:pt x="294" y="35"/>
                    <a:pt x="286" y="31"/>
                    <a:pt x="270" y="26"/>
                  </a:cubicBezTo>
                  <a:cubicBezTo>
                    <a:pt x="257" y="23"/>
                    <a:pt x="252" y="21"/>
                    <a:pt x="252" y="14"/>
                  </a:cubicBezTo>
                  <a:cubicBezTo>
                    <a:pt x="252" y="8"/>
                    <a:pt x="257" y="4"/>
                    <a:pt x="264" y="4"/>
                  </a:cubicBezTo>
                  <a:cubicBezTo>
                    <a:pt x="276" y="4"/>
                    <a:pt x="285" y="15"/>
                    <a:pt x="287" y="23"/>
                  </a:cubicBezTo>
                  <a:cubicBezTo>
                    <a:pt x="289" y="23"/>
                    <a:pt x="289" y="23"/>
                    <a:pt x="289" y="23"/>
                  </a:cubicBezTo>
                  <a:cubicBezTo>
                    <a:pt x="289" y="1"/>
                    <a:pt x="289" y="1"/>
                    <a:pt x="289" y="1"/>
                  </a:cubicBezTo>
                  <a:cubicBezTo>
                    <a:pt x="287" y="1"/>
                    <a:pt x="287" y="1"/>
                    <a:pt x="287" y="1"/>
                  </a:cubicBezTo>
                  <a:cubicBezTo>
                    <a:pt x="286" y="3"/>
                    <a:pt x="284" y="5"/>
                    <a:pt x="281" y="5"/>
                  </a:cubicBezTo>
                  <a:cubicBezTo>
                    <a:pt x="278" y="5"/>
                    <a:pt x="273" y="1"/>
                    <a:pt x="265" y="1"/>
                  </a:cubicBezTo>
                  <a:cubicBezTo>
                    <a:pt x="254" y="1"/>
                    <a:pt x="245" y="7"/>
                    <a:pt x="245" y="18"/>
                  </a:cubicBezTo>
                  <a:cubicBezTo>
                    <a:pt x="245" y="31"/>
                    <a:pt x="254" y="35"/>
                    <a:pt x="268" y="38"/>
                  </a:cubicBezTo>
                  <a:cubicBezTo>
                    <a:pt x="283" y="42"/>
                    <a:pt x="287" y="45"/>
                    <a:pt x="287" y="51"/>
                  </a:cubicBezTo>
                  <a:cubicBezTo>
                    <a:pt x="287" y="58"/>
                    <a:pt x="281" y="63"/>
                    <a:pt x="272" y="63"/>
                  </a:cubicBezTo>
                  <a:cubicBezTo>
                    <a:pt x="259" y="63"/>
                    <a:pt x="249" y="52"/>
                    <a:pt x="246" y="41"/>
                  </a:cubicBezTo>
                  <a:cubicBezTo>
                    <a:pt x="245" y="41"/>
                    <a:pt x="245" y="41"/>
                    <a:pt x="245" y="41"/>
                  </a:cubicBezTo>
                  <a:cubicBezTo>
                    <a:pt x="245" y="66"/>
                    <a:pt x="245" y="66"/>
                    <a:pt x="245" y="66"/>
                  </a:cubicBezTo>
                  <a:close/>
                  <a:moveTo>
                    <a:pt x="337" y="67"/>
                  </a:moveTo>
                  <a:cubicBezTo>
                    <a:pt x="352" y="67"/>
                    <a:pt x="366" y="52"/>
                    <a:pt x="366" y="33"/>
                  </a:cubicBezTo>
                  <a:cubicBezTo>
                    <a:pt x="366" y="14"/>
                    <a:pt x="353" y="0"/>
                    <a:pt x="337" y="0"/>
                  </a:cubicBezTo>
                  <a:cubicBezTo>
                    <a:pt x="322" y="0"/>
                    <a:pt x="307" y="15"/>
                    <a:pt x="307" y="34"/>
                  </a:cubicBezTo>
                  <a:cubicBezTo>
                    <a:pt x="307" y="53"/>
                    <a:pt x="321" y="67"/>
                    <a:pt x="337" y="67"/>
                  </a:cubicBezTo>
                  <a:close/>
                  <a:moveTo>
                    <a:pt x="337" y="63"/>
                  </a:moveTo>
                  <a:cubicBezTo>
                    <a:pt x="326" y="63"/>
                    <a:pt x="320" y="50"/>
                    <a:pt x="320" y="33"/>
                  </a:cubicBezTo>
                  <a:cubicBezTo>
                    <a:pt x="320" y="16"/>
                    <a:pt x="325" y="4"/>
                    <a:pt x="337" y="4"/>
                  </a:cubicBezTo>
                  <a:cubicBezTo>
                    <a:pt x="348" y="4"/>
                    <a:pt x="354" y="17"/>
                    <a:pt x="354" y="34"/>
                  </a:cubicBezTo>
                  <a:cubicBezTo>
                    <a:pt x="354" y="50"/>
                    <a:pt x="349" y="63"/>
                    <a:pt x="337" y="63"/>
                  </a:cubicBezTo>
                  <a:close/>
                  <a:moveTo>
                    <a:pt x="377" y="65"/>
                  </a:moveTo>
                  <a:cubicBezTo>
                    <a:pt x="406" y="65"/>
                    <a:pt x="406" y="65"/>
                    <a:pt x="406" y="65"/>
                  </a:cubicBezTo>
                  <a:cubicBezTo>
                    <a:pt x="406" y="61"/>
                    <a:pt x="406" y="61"/>
                    <a:pt x="406" y="61"/>
                  </a:cubicBezTo>
                  <a:cubicBezTo>
                    <a:pt x="405" y="61"/>
                    <a:pt x="405" y="61"/>
                    <a:pt x="405" y="61"/>
                  </a:cubicBezTo>
                  <a:cubicBezTo>
                    <a:pt x="398" y="61"/>
                    <a:pt x="397" y="59"/>
                    <a:pt x="397" y="52"/>
                  </a:cubicBezTo>
                  <a:cubicBezTo>
                    <a:pt x="397" y="36"/>
                    <a:pt x="397" y="36"/>
                    <a:pt x="397" y="36"/>
                  </a:cubicBezTo>
                  <a:cubicBezTo>
                    <a:pt x="397" y="23"/>
                    <a:pt x="405" y="7"/>
                    <a:pt x="416" y="7"/>
                  </a:cubicBezTo>
                  <a:cubicBezTo>
                    <a:pt x="423" y="7"/>
                    <a:pt x="427" y="12"/>
                    <a:pt x="427" y="22"/>
                  </a:cubicBezTo>
                  <a:cubicBezTo>
                    <a:pt x="427" y="52"/>
                    <a:pt x="427" y="52"/>
                    <a:pt x="427" y="52"/>
                  </a:cubicBezTo>
                  <a:cubicBezTo>
                    <a:pt x="427" y="59"/>
                    <a:pt x="426" y="61"/>
                    <a:pt x="419" y="61"/>
                  </a:cubicBezTo>
                  <a:cubicBezTo>
                    <a:pt x="417" y="61"/>
                    <a:pt x="417" y="61"/>
                    <a:pt x="417" y="61"/>
                  </a:cubicBezTo>
                  <a:cubicBezTo>
                    <a:pt x="417" y="65"/>
                    <a:pt x="417" y="65"/>
                    <a:pt x="417" y="65"/>
                  </a:cubicBezTo>
                  <a:cubicBezTo>
                    <a:pt x="446" y="65"/>
                    <a:pt x="446" y="65"/>
                    <a:pt x="446" y="65"/>
                  </a:cubicBezTo>
                  <a:cubicBezTo>
                    <a:pt x="446" y="61"/>
                    <a:pt x="446" y="61"/>
                    <a:pt x="446" y="61"/>
                  </a:cubicBezTo>
                  <a:cubicBezTo>
                    <a:pt x="446" y="61"/>
                    <a:pt x="446" y="61"/>
                    <a:pt x="446" y="61"/>
                  </a:cubicBezTo>
                  <a:cubicBezTo>
                    <a:pt x="439" y="61"/>
                    <a:pt x="437" y="59"/>
                    <a:pt x="437" y="52"/>
                  </a:cubicBezTo>
                  <a:cubicBezTo>
                    <a:pt x="437" y="22"/>
                    <a:pt x="437" y="22"/>
                    <a:pt x="437" y="22"/>
                  </a:cubicBezTo>
                  <a:cubicBezTo>
                    <a:pt x="437" y="8"/>
                    <a:pt x="431" y="1"/>
                    <a:pt x="419" y="1"/>
                  </a:cubicBezTo>
                  <a:cubicBezTo>
                    <a:pt x="409" y="1"/>
                    <a:pt x="402" y="9"/>
                    <a:pt x="397" y="19"/>
                  </a:cubicBezTo>
                  <a:cubicBezTo>
                    <a:pt x="396" y="19"/>
                    <a:pt x="396" y="19"/>
                    <a:pt x="396" y="19"/>
                  </a:cubicBezTo>
                  <a:cubicBezTo>
                    <a:pt x="397" y="1"/>
                    <a:pt x="397" y="1"/>
                    <a:pt x="397" y="1"/>
                  </a:cubicBezTo>
                  <a:cubicBezTo>
                    <a:pt x="377" y="2"/>
                    <a:pt x="377" y="2"/>
                    <a:pt x="377" y="2"/>
                  </a:cubicBezTo>
                  <a:cubicBezTo>
                    <a:pt x="377" y="6"/>
                    <a:pt x="377" y="6"/>
                    <a:pt x="377" y="6"/>
                  </a:cubicBezTo>
                  <a:cubicBezTo>
                    <a:pt x="378" y="6"/>
                    <a:pt x="378" y="6"/>
                    <a:pt x="378" y="6"/>
                  </a:cubicBezTo>
                  <a:cubicBezTo>
                    <a:pt x="385" y="6"/>
                    <a:pt x="386" y="8"/>
                    <a:pt x="386" y="15"/>
                  </a:cubicBezTo>
                  <a:cubicBezTo>
                    <a:pt x="386" y="52"/>
                    <a:pt x="386" y="52"/>
                    <a:pt x="386" y="52"/>
                  </a:cubicBezTo>
                  <a:cubicBezTo>
                    <a:pt x="386" y="59"/>
                    <a:pt x="385" y="61"/>
                    <a:pt x="378" y="61"/>
                  </a:cubicBezTo>
                  <a:cubicBezTo>
                    <a:pt x="377" y="61"/>
                    <a:pt x="377" y="61"/>
                    <a:pt x="377" y="61"/>
                  </a:cubicBezTo>
                  <a:cubicBezTo>
                    <a:pt x="377" y="65"/>
                    <a:pt x="377" y="65"/>
                    <a:pt x="37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7"/>
            <p:cNvSpPr>
              <a:spLocks/>
            </p:cNvSpPr>
            <p:nvPr userDrawn="1"/>
          </p:nvSpPr>
          <p:spPr bwMode="gray">
            <a:xfrm>
              <a:off x="449263" y="420688"/>
              <a:ext cx="203200" cy="268288"/>
            </a:xfrm>
            <a:custGeom>
              <a:avLst/>
              <a:gdLst>
                <a:gd name="T0" fmla="*/ 0 w 66"/>
                <a:gd name="T1" fmla="*/ 87 h 87"/>
                <a:gd name="T2" fmla="*/ 3 w 66"/>
                <a:gd name="T3" fmla="*/ 87 h 87"/>
                <a:gd name="T4" fmla="*/ 10 w 66"/>
                <a:gd name="T5" fmla="*/ 80 h 87"/>
                <a:gd name="T6" fmla="*/ 36 w 66"/>
                <a:gd name="T7" fmla="*/ 87 h 87"/>
                <a:gd name="T8" fmla="*/ 66 w 66"/>
                <a:gd name="T9" fmla="*/ 62 h 87"/>
                <a:gd name="T10" fmla="*/ 34 w 66"/>
                <a:gd name="T11" fmla="*/ 34 h 87"/>
                <a:gd name="T12" fmla="*/ 10 w 66"/>
                <a:gd name="T13" fmla="*/ 18 h 87"/>
                <a:gd name="T14" fmla="*/ 26 w 66"/>
                <a:gd name="T15" fmla="*/ 4 h 87"/>
                <a:gd name="T16" fmla="*/ 57 w 66"/>
                <a:gd name="T17" fmla="*/ 30 h 87"/>
                <a:gd name="T18" fmla="*/ 59 w 66"/>
                <a:gd name="T19" fmla="*/ 30 h 87"/>
                <a:gd name="T20" fmla="*/ 59 w 66"/>
                <a:gd name="T21" fmla="*/ 0 h 87"/>
                <a:gd name="T22" fmla="*/ 57 w 66"/>
                <a:gd name="T23" fmla="*/ 0 h 87"/>
                <a:gd name="T24" fmla="*/ 49 w 66"/>
                <a:gd name="T25" fmla="*/ 5 h 87"/>
                <a:gd name="T26" fmla="*/ 27 w 66"/>
                <a:gd name="T27" fmla="*/ 0 h 87"/>
                <a:gd name="T28" fmla="*/ 1 w 66"/>
                <a:gd name="T29" fmla="*/ 23 h 87"/>
                <a:gd name="T30" fmla="*/ 31 w 66"/>
                <a:gd name="T31" fmla="*/ 50 h 87"/>
                <a:gd name="T32" fmla="*/ 57 w 66"/>
                <a:gd name="T33" fmla="*/ 67 h 87"/>
                <a:gd name="T34" fmla="*/ 37 w 66"/>
                <a:gd name="T35" fmla="*/ 82 h 87"/>
                <a:gd name="T36" fmla="*/ 2 w 66"/>
                <a:gd name="T37" fmla="*/ 53 h 87"/>
                <a:gd name="T38" fmla="*/ 0 w 66"/>
                <a:gd name="T39" fmla="*/ 53 h 87"/>
                <a:gd name="T40" fmla="*/ 0 w 66"/>
                <a:gd name="T4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87">
                  <a:moveTo>
                    <a:pt x="0" y="87"/>
                  </a:moveTo>
                  <a:cubicBezTo>
                    <a:pt x="3" y="87"/>
                    <a:pt x="3" y="87"/>
                    <a:pt x="3" y="87"/>
                  </a:cubicBezTo>
                  <a:cubicBezTo>
                    <a:pt x="4" y="82"/>
                    <a:pt x="7" y="80"/>
                    <a:pt x="10" y="80"/>
                  </a:cubicBezTo>
                  <a:cubicBezTo>
                    <a:pt x="14" y="80"/>
                    <a:pt x="24" y="87"/>
                    <a:pt x="36" y="87"/>
                  </a:cubicBezTo>
                  <a:cubicBezTo>
                    <a:pt x="54" y="87"/>
                    <a:pt x="66" y="78"/>
                    <a:pt x="66" y="62"/>
                  </a:cubicBezTo>
                  <a:cubicBezTo>
                    <a:pt x="66" y="46"/>
                    <a:pt x="56" y="40"/>
                    <a:pt x="34" y="34"/>
                  </a:cubicBezTo>
                  <a:cubicBezTo>
                    <a:pt x="17" y="29"/>
                    <a:pt x="10" y="27"/>
                    <a:pt x="10" y="18"/>
                  </a:cubicBezTo>
                  <a:cubicBezTo>
                    <a:pt x="10" y="9"/>
                    <a:pt x="17" y="4"/>
                    <a:pt x="26" y="4"/>
                  </a:cubicBezTo>
                  <a:cubicBezTo>
                    <a:pt x="43" y="4"/>
                    <a:pt x="54" y="19"/>
                    <a:pt x="57" y="30"/>
                  </a:cubicBezTo>
                  <a:cubicBezTo>
                    <a:pt x="59" y="30"/>
                    <a:pt x="59" y="30"/>
                    <a:pt x="59" y="30"/>
                  </a:cubicBezTo>
                  <a:cubicBezTo>
                    <a:pt x="59" y="0"/>
                    <a:pt x="59" y="0"/>
                    <a:pt x="59" y="0"/>
                  </a:cubicBezTo>
                  <a:cubicBezTo>
                    <a:pt x="57" y="0"/>
                    <a:pt x="57" y="0"/>
                    <a:pt x="57" y="0"/>
                  </a:cubicBezTo>
                  <a:cubicBezTo>
                    <a:pt x="55" y="3"/>
                    <a:pt x="53" y="5"/>
                    <a:pt x="49" y="5"/>
                  </a:cubicBezTo>
                  <a:cubicBezTo>
                    <a:pt x="45" y="5"/>
                    <a:pt x="39" y="0"/>
                    <a:pt x="27" y="0"/>
                  </a:cubicBezTo>
                  <a:cubicBezTo>
                    <a:pt x="12" y="0"/>
                    <a:pt x="1" y="9"/>
                    <a:pt x="1" y="23"/>
                  </a:cubicBezTo>
                  <a:cubicBezTo>
                    <a:pt x="1" y="40"/>
                    <a:pt x="13" y="45"/>
                    <a:pt x="31" y="50"/>
                  </a:cubicBezTo>
                  <a:cubicBezTo>
                    <a:pt x="52" y="55"/>
                    <a:pt x="57" y="59"/>
                    <a:pt x="57" y="67"/>
                  </a:cubicBezTo>
                  <a:cubicBezTo>
                    <a:pt x="57" y="76"/>
                    <a:pt x="49" y="82"/>
                    <a:pt x="37" y="82"/>
                  </a:cubicBezTo>
                  <a:cubicBezTo>
                    <a:pt x="19" y="82"/>
                    <a:pt x="7" y="68"/>
                    <a:pt x="2" y="53"/>
                  </a:cubicBezTo>
                  <a:cubicBezTo>
                    <a:pt x="0" y="53"/>
                    <a:pt x="0" y="53"/>
                    <a:pt x="0" y="53"/>
                  </a:cubicBezTo>
                  <a:cubicBezTo>
                    <a:pt x="0" y="87"/>
                    <a:pt x="0" y="87"/>
                    <a:pt x="0"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Oval 8"/>
            <p:cNvSpPr>
              <a:spLocks noChangeArrowheads="1"/>
            </p:cNvSpPr>
            <p:nvPr userDrawn="1"/>
          </p:nvSpPr>
          <p:spPr bwMode="gray">
            <a:xfrm>
              <a:off x="717550" y="398463"/>
              <a:ext cx="49212" cy="49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828033854"/>
      </p:ext>
    </p:extLst>
  </p:cSld>
  <p:clrMapOvr>
    <a:masterClrMapping/>
  </p:clrMapOvr>
  <p:transition>
    <p:fade/>
  </p:transition>
  <p:extLst>
    <p:ext uri="{DCECCB84-F9BA-43D5-87BE-67443E8EF086}">
      <p15:sldGuideLst xmlns:p15="http://schemas.microsoft.com/office/powerpoint/2012/main">
        <p15:guide id="1" orient="horz" pos="2610" userDrawn="1">
          <p15:clr>
            <a:srgbClr val="FBAE40"/>
          </p15:clr>
        </p15:guide>
      </p15:sldGuideLst>
    </p:ext>
  </p:extLst>
</p:sldLayout>
</file>

<file path=ppt/slideLayouts/slideLayout20.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ext,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54176" y="1196974"/>
            <a:ext cx="8440574" cy="4661215"/>
          </a:xfrm>
        </p:spPr>
        <p:txBody>
          <a:bodyPr/>
          <a:lstStyle>
            <a:lvl1pPr marL="228600" indent="-228600">
              <a:buFont typeface="Arial" panose="020B0604020202020204" pitchFamily="34" charset="0"/>
              <a:buChar char="•"/>
              <a:defRPr sz="1400">
                <a:solidFill>
                  <a:schemeClr val="tx1"/>
                </a:solidFill>
              </a:defRPr>
            </a:lvl1pPr>
            <a:lvl2pPr marL="457200" indent="-228600">
              <a:buFont typeface="Georgia" panose="02040502050405020303" pitchFamily="18" charset="0"/>
              <a:buChar char="–"/>
              <a:defRPr/>
            </a:lvl2pPr>
            <a:lvl3pPr marL="685800" indent="-228600">
              <a:buFont typeface="Georgia" panose="02040502050405020303" pitchFamily="18" charset="0"/>
              <a:buChar char="◦"/>
              <a:defRPr/>
            </a:lvl3pPr>
            <a:lvl4pPr marL="914400" indent="-228600">
              <a:buFont typeface="Georgia" panose="02040502050405020303" pitchFamily="18" charset="0"/>
              <a:buChar char="-"/>
              <a:defRPr/>
            </a:lvl4pPr>
            <a:lvl5pPr marL="1143000" indent="-228600">
              <a:buFont typeface="Georgia" panose="02040502050405020303" pitchFamily="18"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5" hasCustomPrompt="1"/>
          </p:nvPr>
        </p:nvSpPr>
        <p:spPr>
          <a:xfrm>
            <a:off x="354013" y="5858189"/>
            <a:ext cx="8440737" cy="475235"/>
          </a:xfrm>
        </p:spPr>
        <p:txBody>
          <a:bodyPr anchor="b" anchorCtr="0"/>
          <a:lstStyle>
            <a:lvl1pPr marL="115888" indent="-115888">
              <a:spcBef>
                <a:spcPts val="100"/>
              </a:spcBef>
              <a:spcAft>
                <a:spcPts val="200"/>
              </a:spcAft>
              <a:buFont typeface="+mj-lt"/>
              <a:buAutoNum type="arabicPeriod"/>
              <a:defRPr sz="700"/>
            </a:lvl1pPr>
          </a:lstStyle>
          <a:p>
            <a:pPr lvl="0"/>
            <a:r>
              <a:rPr lang="en-US" dirty="0"/>
              <a:t>Footnotes here</a:t>
            </a:r>
          </a:p>
        </p:txBody>
      </p:sp>
      <p:sp>
        <p:nvSpPr>
          <p:cNvPr id="4" name="Footer Placeholder 3"/>
          <p:cNvSpPr>
            <a:spLocks noGrp="1"/>
          </p:cNvSpPr>
          <p:nvPr>
            <p:ph type="ftr" sz="quarter" idx="16"/>
          </p:nvPr>
        </p:nvSpPr>
        <p:spPr/>
        <p:txBody>
          <a:bodyPr/>
          <a:lstStyle/>
          <a:p>
            <a:endParaRPr lang="en-US" dirty="0"/>
          </a:p>
        </p:txBody>
      </p:sp>
      <p:sp>
        <p:nvSpPr>
          <p:cNvPr id="7" name="Slide Number Placeholder 3"/>
          <p:cNvSpPr>
            <a:spLocks noGrp="1"/>
          </p:cNvSpPr>
          <p:nvPr>
            <p:ph type="sldNum" sz="quarter" idx="18"/>
          </p:nvPr>
        </p:nvSpPr>
        <p:spPr>
          <a:xfrm>
            <a:off x="8726832" y="6537354"/>
            <a:ext cx="417167" cy="328393"/>
          </a:xfrm>
        </p:spPr>
        <p:txBody>
          <a:bodyPr/>
          <a:lstStyle/>
          <a:p>
            <a:fld id="{9B0005A4-9A48-4F82-82D8-7D3EECF7B059}" type="slidenum">
              <a:rPr lang="en-US" smtClean="0"/>
              <a:pPr/>
              <a:t>‹#›</a:t>
            </a:fld>
            <a:endParaRPr lang="en-US" dirty="0"/>
          </a:p>
        </p:txBody>
      </p:sp>
    </p:spTree>
    <p:extLst>
      <p:ext uri="{BB962C8B-B14F-4D97-AF65-F5344CB8AC3E}">
        <p14:creationId xmlns:p14="http://schemas.microsoft.com/office/powerpoint/2010/main" val="17469509"/>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216" userDrawn="1">
          <p15:clr>
            <a:srgbClr val="FBAE40"/>
          </p15:clr>
        </p15:guide>
        <p15:guide id="3" pos="5544" userDrawn="1">
          <p15:clr>
            <a:srgbClr val="FBAE40"/>
          </p15:clr>
        </p15:guide>
      </p15:sldGuideLst>
    </p:ext>
  </p:extLst>
</p:sldLayout>
</file>

<file path=ppt/slideLayouts/slideLayout21.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ext,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3" name="Text Placeholder 12"/>
          <p:cNvSpPr>
            <a:spLocks noGrp="1"/>
          </p:cNvSpPr>
          <p:nvPr>
            <p:ph type="body" sz="quarter" idx="15" hasCustomPrompt="1"/>
          </p:nvPr>
        </p:nvSpPr>
        <p:spPr>
          <a:xfrm>
            <a:off x="354013" y="5858189"/>
            <a:ext cx="8435811" cy="475235"/>
          </a:xfrm>
        </p:spPr>
        <p:txBody>
          <a:bodyPr anchor="b" anchorCtr="0"/>
          <a:lstStyle>
            <a:lvl1pPr marL="115888" indent="-115888">
              <a:spcBef>
                <a:spcPts val="100"/>
              </a:spcBef>
              <a:spcAft>
                <a:spcPts val="200"/>
              </a:spcAft>
              <a:buFont typeface="+mj-lt"/>
              <a:buAutoNum type="arabicPeriod"/>
              <a:defRPr sz="700"/>
            </a:lvl1pPr>
          </a:lstStyle>
          <a:p>
            <a:pPr lvl="0"/>
            <a:r>
              <a:rPr lang="en-US" dirty="0"/>
              <a:t>Footnotes here</a:t>
            </a:r>
          </a:p>
        </p:txBody>
      </p:sp>
      <p:sp>
        <p:nvSpPr>
          <p:cNvPr id="4" name="Footer Placeholder 3"/>
          <p:cNvSpPr>
            <a:spLocks noGrp="1"/>
          </p:cNvSpPr>
          <p:nvPr>
            <p:ph type="ftr" sz="quarter" idx="17"/>
          </p:nvPr>
        </p:nvSpPr>
        <p:spPr/>
        <p:txBody>
          <a:bodyPr/>
          <a:lstStyle/>
          <a:p>
            <a:endParaRPr lang="en-US" dirty="0"/>
          </a:p>
        </p:txBody>
      </p:sp>
      <p:sp>
        <p:nvSpPr>
          <p:cNvPr id="8" name="Slide Number Placeholder 3"/>
          <p:cNvSpPr>
            <a:spLocks noGrp="1"/>
          </p:cNvSpPr>
          <p:nvPr>
            <p:ph type="sldNum" sz="quarter" idx="18"/>
          </p:nvPr>
        </p:nvSpPr>
        <p:spPr>
          <a:xfrm>
            <a:off x="8726832" y="6537354"/>
            <a:ext cx="417167" cy="328393"/>
          </a:xfrm>
        </p:spPr>
        <p:txBody>
          <a:bodyPr/>
          <a:lstStyle/>
          <a:p>
            <a:fld id="{9B0005A4-9A48-4F82-82D8-7D3EECF7B059}" type="slidenum">
              <a:rPr lang="en-US" smtClean="0"/>
              <a:pPr/>
              <a:t>‹#›</a:t>
            </a:fld>
            <a:endParaRPr lang="en-US" dirty="0"/>
          </a:p>
        </p:txBody>
      </p:sp>
      <p:sp>
        <p:nvSpPr>
          <p:cNvPr id="3" name="Content Placeholder 2"/>
          <p:cNvSpPr>
            <a:spLocks noGrp="1"/>
          </p:cNvSpPr>
          <p:nvPr>
            <p:ph idx="1"/>
          </p:nvPr>
        </p:nvSpPr>
        <p:spPr>
          <a:xfrm>
            <a:off x="354176" y="1196974"/>
            <a:ext cx="4215384" cy="4661215"/>
          </a:xfrm>
        </p:spPr>
        <p:txBody>
          <a:bodyPr/>
          <a:lstStyle>
            <a:lvl1pPr marL="228600" indent="-228600">
              <a:buFont typeface="Arial" panose="020B0604020202020204" pitchFamily="34" charset="0"/>
              <a:buChar char="•"/>
              <a:defRPr sz="1400">
                <a:solidFill>
                  <a:schemeClr val="tx1"/>
                </a:solidFill>
              </a:defRPr>
            </a:lvl1pPr>
            <a:lvl2pPr marL="457200" indent="-228600">
              <a:buFont typeface="Georgia" panose="02040502050405020303" pitchFamily="18" charset="0"/>
              <a:buChar char="–"/>
              <a:defRPr/>
            </a:lvl2pPr>
            <a:lvl3pPr marL="685800" indent="-228600">
              <a:buFont typeface="Georgia" panose="02040502050405020303" pitchFamily="18" charset="0"/>
              <a:buChar char="◦"/>
              <a:defRPr/>
            </a:lvl3pPr>
            <a:lvl4pPr marL="914400" indent="-228600">
              <a:buFont typeface="Georgia" panose="02040502050405020303" pitchFamily="18" charset="0"/>
              <a:buChar char="-"/>
              <a:defRPr/>
            </a:lvl4pPr>
            <a:lvl5pPr marL="1143000" indent="-228600">
              <a:buFont typeface="Georgia" panose="02040502050405020303" pitchFamily="18"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6"/>
          </p:nvPr>
        </p:nvSpPr>
        <p:spPr>
          <a:xfrm>
            <a:off x="4574440" y="1196974"/>
            <a:ext cx="4215384" cy="4661215"/>
          </a:xfrm>
        </p:spPr>
        <p:txBody>
          <a:bodyPr/>
          <a:lstStyle>
            <a:lvl1pPr marL="228600" indent="-228600">
              <a:buFont typeface="Arial" panose="020B0604020202020204" pitchFamily="34" charset="0"/>
              <a:buChar char="•"/>
              <a:defRPr sz="1400">
                <a:solidFill>
                  <a:schemeClr val="tx1"/>
                </a:solidFill>
              </a:defRPr>
            </a:lvl1pPr>
            <a:lvl2pPr marL="457200" indent="-228600">
              <a:buFont typeface="Georgia" panose="02040502050405020303" pitchFamily="18" charset="0"/>
              <a:buChar char="–"/>
              <a:defRPr/>
            </a:lvl2pPr>
            <a:lvl3pPr marL="685800" indent="-228600">
              <a:buFont typeface="Georgia" panose="02040502050405020303" pitchFamily="18" charset="0"/>
              <a:buChar char="◦"/>
              <a:defRPr/>
            </a:lvl3pPr>
            <a:lvl4pPr marL="914400" indent="-228600">
              <a:buFont typeface="Georgia" panose="02040502050405020303" pitchFamily="18" charset="0"/>
              <a:buChar char="-"/>
              <a:defRPr/>
            </a:lvl4pPr>
            <a:lvl5pPr marL="1143000" indent="-228600">
              <a:buFont typeface="Georgia" panose="02040502050405020303" pitchFamily="18"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1405374"/>
      </p:ext>
    </p:extLst>
  </p:cSld>
  <p:clrMapOvr>
    <a:masterClrMapping/>
  </p:clrMapOvr>
  <p:transition>
    <p:fade/>
  </p:transition>
  <p:extLst>
    <p:ext uri="{DCECCB84-F9BA-43D5-87BE-67443E8EF086}">
      <p15:sldGuideLst xmlns:p15="http://schemas.microsoft.com/office/powerpoint/2012/main">
        <p15:guide id="1" pos="216" userDrawn="1">
          <p15:clr>
            <a:srgbClr val="FBAE40"/>
          </p15:clr>
        </p15:guide>
        <p15:guide id="2" pos="5544" userDrawn="1">
          <p15:clr>
            <a:srgbClr val="FBAE40"/>
          </p15:clr>
        </p15:guide>
      </p15:sldGuideLst>
    </p:ext>
  </p:extLst>
</p:sldLayout>
</file>

<file path=ppt/slideLayouts/slideLayout22.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3"/>
          </p:nvPr>
        </p:nvSpPr>
        <p:spPr/>
        <p:txBody>
          <a:bodyPr/>
          <a:lstStyle/>
          <a:p>
            <a:endParaRPr lang="en-US" dirty="0"/>
          </a:p>
        </p:txBody>
      </p:sp>
      <p:sp>
        <p:nvSpPr>
          <p:cNvPr id="5" name="Slide Number Placeholder 3"/>
          <p:cNvSpPr>
            <a:spLocks noGrp="1"/>
          </p:cNvSpPr>
          <p:nvPr>
            <p:ph type="sldNum" sz="quarter" idx="18"/>
          </p:nvPr>
        </p:nvSpPr>
        <p:spPr>
          <a:xfrm>
            <a:off x="8726832" y="6537354"/>
            <a:ext cx="417167" cy="328393"/>
          </a:xfrm>
        </p:spPr>
        <p:txBody>
          <a:bodyPr/>
          <a:lstStyle/>
          <a:p>
            <a:fld id="{9B0005A4-9A48-4F82-82D8-7D3EECF7B059}" type="slidenum">
              <a:rPr lang="en-US" smtClean="0"/>
              <a:pPr/>
              <a:t>‹#›</a:t>
            </a:fld>
            <a:endParaRPr lang="en-US" dirty="0"/>
          </a:p>
        </p:txBody>
      </p:sp>
    </p:spTree>
    <p:extLst>
      <p:ext uri="{BB962C8B-B14F-4D97-AF65-F5344CB8AC3E}">
        <p14:creationId xmlns:p14="http://schemas.microsoft.com/office/powerpoint/2010/main" val="4013013161"/>
      </p:ext>
    </p:extLst>
  </p:cSld>
  <p:clrMapOvr>
    <a:masterClrMapping/>
  </p:clrMapOvr>
  <p:transition>
    <p:fade/>
  </p:transition>
  <p:extLst>
    <p:ext uri="{DCECCB84-F9BA-43D5-87BE-67443E8EF086}">
      <p15:sldGuideLst xmlns:p15="http://schemas.microsoft.com/office/powerpoint/2012/main">
        <p15:guide id="1" pos="288" userDrawn="1">
          <p15:clr>
            <a:srgbClr val="FBAE40"/>
          </p15:clr>
        </p15:guide>
        <p15:guide id="2" orient="horz" pos="816" userDrawn="1">
          <p15:clr>
            <a:srgbClr val="FBAE40"/>
          </p15:clr>
        </p15:guide>
        <p15:guide id="3" pos="1470" userDrawn="1">
          <p15:clr>
            <a:srgbClr val="FBAE40"/>
          </p15:clr>
        </p15:guide>
        <p15:guide id="4" pos="1622" userDrawn="1">
          <p15:clr>
            <a:srgbClr val="FBAE40"/>
          </p15:clr>
        </p15:guide>
        <p15:guide id="5" orient="horz" pos="1722" userDrawn="1">
          <p15:clr>
            <a:srgbClr val="FBAE40"/>
          </p15:clr>
        </p15:guide>
        <p15:guide id="6" orient="horz" pos="1872" userDrawn="1">
          <p15:clr>
            <a:srgbClr val="FBAE40"/>
          </p15:clr>
        </p15:guide>
        <p15:guide id="7" orient="horz" pos="2778" userDrawn="1">
          <p15:clr>
            <a:srgbClr val="FBAE40"/>
          </p15:clr>
        </p15:guide>
        <p15:guide id="8" orient="horz" pos="2926" userDrawn="1">
          <p15:clr>
            <a:srgbClr val="FBAE40"/>
          </p15:clr>
        </p15:guide>
        <p15:guide id="9" orient="horz" pos="3830" userDrawn="1">
          <p15:clr>
            <a:srgbClr val="FBAE40"/>
          </p15:clr>
        </p15:guide>
        <p15:guide id="10" pos="2802" userDrawn="1">
          <p15:clr>
            <a:srgbClr val="FBAE40"/>
          </p15:clr>
        </p15:guide>
        <p15:guide id="11" pos="2952" userDrawn="1">
          <p15:clr>
            <a:srgbClr val="FBAE40"/>
          </p15:clr>
        </p15:guide>
        <p15:guide id="12" pos="4134" userDrawn="1">
          <p15:clr>
            <a:srgbClr val="FBAE40"/>
          </p15:clr>
        </p15:guide>
        <p15:guide id="13" pos="4284" userDrawn="1">
          <p15:clr>
            <a:srgbClr val="FBAE40"/>
          </p15:clr>
        </p15:guide>
        <p15:guide id="14" pos="5464" userDrawn="1">
          <p15:clr>
            <a:srgbClr val="FBAE40"/>
          </p15:clr>
        </p15:guide>
      </p15:sldGuideLst>
    </p:ext>
  </p:extLst>
</p:sldLayout>
</file>

<file path=ppt/slideLayouts/slideLayout23.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bwMode="gray">
          <a:xfrm>
            <a:off x="2444750" y="6586567"/>
            <a:ext cx="5869624" cy="271462"/>
          </a:xfrm>
          <a:prstGeom prst="rect">
            <a:avLst/>
          </a:prstGeom>
        </p:spPr>
        <p:txBody>
          <a:bodyPr vert="horz" lIns="91440" tIns="45720" rIns="91440" bIns="45720" rtlCol="0" anchor="t" anchorCtr="0"/>
          <a:lstStyle>
            <a:lvl1pPr algn="r">
              <a:defRPr sz="800">
                <a:solidFill>
                  <a:schemeClr val="bg1"/>
                </a:solidFill>
              </a:defRPr>
            </a:lvl1pPr>
          </a:lstStyle>
          <a:p>
            <a:endParaRPr lang="en-US" dirty="0"/>
          </a:p>
        </p:txBody>
      </p:sp>
      <p:sp>
        <p:nvSpPr>
          <p:cNvPr id="8" name="Slide Number Placeholder 5"/>
          <p:cNvSpPr>
            <a:spLocks noGrp="1"/>
          </p:cNvSpPr>
          <p:nvPr>
            <p:ph type="sldNum" sz="quarter" idx="4"/>
          </p:nvPr>
        </p:nvSpPr>
        <p:spPr bwMode="auto">
          <a:xfrm>
            <a:off x="8726832" y="6537354"/>
            <a:ext cx="417167" cy="328393"/>
          </a:xfrm>
          <a:prstGeom prst="rect">
            <a:avLst/>
          </a:prstGeom>
        </p:spPr>
        <p:txBody>
          <a:bodyPr vert="horz" lIns="91440" tIns="45720" rIns="0" bIns="45720" rtlCol="0" anchor="t" anchorCtr="0"/>
          <a:lstStyle>
            <a:lvl1pPr algn="l">
              <a:defRPr sz="1200">
                <a:solidFill>
                  <a:schemeClr val="bg1"/>
                </a:solidFill>
              </a:defRPr>
            </a:lvl1pPr>
          </a:lstStyle>
          <a:p>
            <a:fld id="{9B0005A4-9A48-4F82-82D8-7D3EECF7B059}" type="slidenum">
              <a:rPr lang="en-US" smtClean="0"/>
              <a:pPr/>
              <a:t>‹#›</a:t>
            </a:fld>
            <a:endParaRPr lang="en-US" dirty="0"/>
          </a:p>
        </p:txBody>
      </p:sp>
    </p:spTree>
    <p:extLst>
      <p:ext uri="{BB962C8B-B14F-4D97-AF65-F5344CB8AC3E}">
        <p14:creationId xmlns:p14="http://schemas.microsoft.com/office/powerpoint/2010/main" val="2710489049"/>
      </p:ext>
    </p:extLst>
  </p:cSld>
  <p:clrMapOvr>
    <a:masterClrMapping/>
  </p:clrMapOvr>
  <p:transition>
    <p:fade/>
  </p:transition>
</p:sldLayout>
</file>

<file path=ppt/slideLayouts/slideLayout24.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Branded Portrait Biography">
    <p:spTree>
      <p:nvGrpSpPr>
        <p:cNvPr id="1" name=""/>
        <p:cNvGrpSpPr/>
        <p:nvPr/>
      </p:nvGrpSpPr>
      <p:grpSpPr>
        <a:xfrm>
          <a:off x="0" y="0"/>
          <a:ext cx="0" cy="0"/>
          <a:chOff x="0" y="0"/>
          <a:chExt cx="0" cy="0"/>
        </a:xfrm>
      </p:grpSpPr>
      <p:sp>
        <p:nvSpPr>
          <p:cNvPr id="25" name="Rectangle 24"/>
          <p:cNvSpPr/>
          <p:nvPr userDrawn="1"/>
        </p:nvSpPr>
        <p:spPr>
          <a:xfrm>
            <a:off x="0" y="0"/>
            <a:ext cx="9144000" cy="13001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1"/>
          <p:cNvSpPr>
            <a:spLocks noGrp="1"/>
          </p:cNvSpPr>
          <p:nvPr>
            <p:ph type="title" hasCustomPrompt="1"/>
          </p:nvPr>
        </p:nvSpPr>
        <p:spPr>
          <a:xfrm>
            <a:off x="354176" y="242443"/>
            <a:ext cx="6046624" cy="491653"/>
          </a:xfrm>
        </p:spPr>
        <p:txBody>
          <a:bodyPr/>
          <a:lstStyle>
            <a:lvl1pPr>
              <a:defRPr>
                <a:solidFill>
                  <a:schemeClr val="bg1"/>
                </a:solidFill>
              </a:defRPr>
            </a:lvl1pPr>
          </a:lstStyle>
          <a:p>
            <a:r>
              <a:rPr lang="en-US" dirty="0"/>
              <a:t>Name Here</a:t>
            </a:r>
          </a:p>
        </p:txBody>
      </p:sp>
      <p:sp>
        <p:nvSpPr>
          <p:cNvPr id="27" name="Content Placeholder 2"/>
          <p:cNvSpPr>
            <a:spLocks noGrp="1"/>
          </p:cNvSpPr>
          <p:nvPr>
            <p:ph idx="1"/>
          </p:nvPr>
        </p:nvSpPr>
        <p:spPr>
          <a:xfrm>
            <a:off x="354175" y="1399432"/>
            <a:ext cx="5449824" cy="4458757"/>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p:txBody>
      </p:sp>
      <p:sp>
        <p:nvSpPr>
          <p:cNvPr id="28" name="Text Placeholder 8"/>
          <p:cNvSpPr>
            <a:spLocks noGrp="1"/>
          </p:cNvSpPr>
          <p:nvPr>
            <p:ph type="body" sz="quarter" idx="13" hasCustomPrompt="1"/>
          </p:nvPr>
        </p:nvSpPr>
        <p:spPr>
          <a:xfrm>
            <a:off x="351631" y="690783"/>
            <a:ext cx="6049169" cy="384600"/>
          </a:xfrm>
        </p:spPr>
        <p:txBody>
          <a:bodyPr/>
          <a:lstStyle>
            <a:lvl1pPr>
              <a:defRPr sz="1400" i="1" baseline="0">
                <a:solidFill>
                  <a:schemeClr val="bg1"/>
                </a:solidFill>
              </a:defRPr>
            </a:lvl1pPr>
            <a:lvl2pPr>
              <a:defRPr sz="1800"/>
            </a:lvl2pPr>
            <a:lvl3pPr>
              <a:defRPr sz="1800"/>
            </a:lvl3pPr>
            <a:lvl4pPr>
              <a:defRPr sz="1800"/>
            </a:lvl4pPr>
            <a:lvl5pPr>
              <a:defRPr sz="1800"/>
            </a:lvl5pPr>
          </a:lstStyle>
          <a:p>
            <a:pPr lvl="0"/>
            <a:r>
              <a:rPr lang="en-US" dirty="0"/>
              <a:t>Title Here</a:t>
            </a:r>
          </a:p>
        </p:txBody>
      </p:sp>
      <p:sp>
        <p:nvSpPr>
          <p:cNvPr id="29" name="Text Placeholder 10"/>
          <p:cNvSpPr>
            <a:spLocks noGrp="1"/>
          </p:cNvSpPr>
          <p:nvPr>
            <p:ph type="body" sz="quarter" idx="14" hasCustomPrompt="1"/>
          </p:nvPr>
        </p:nvSpPr>
        <p:spPr>
          <a:xfrm>
            <a:off x="355601" y="995622"/>
            <a:ext cx="6045200" cy="325438"/>
          </a:xfrm>
        </p:spPr>
        <p:txBody>
          <a:bodyPr/>
          <a:lstStyle>
            <a:lvl1pPr>
              <a:defRPr sz="1100" b="0">
                <a:solidFill>
                  <a:schemeClr val="tx1"/>
                </a:solidFill>
                <a:latin typeface="+mn-lt"/>
                <a:cs typeface="Arial"/>
              </a:defRPr>
            </a:lvl1pPr>
          </a:lstStyle>
          <a:p>
            <a:pPr lvl="0"/>
            <a:r>
              <a:rPr lang="en-US" dirty="0"/>
              <a:t>name@stblaw.com    +1-000-000-0000</a:t>
            </a:r>
          </a:p>
        </p:txBody>
      </p:sp>
      <p:sp>
        <p:nvSpPr>
          <p:cNvPr id="31" name="Picture Placeholder 9"/>
          <p:cNvSpPr>
            <a:spLocks noGrp="1"/>
          </p:cNvSpPr>
          <p:nvPr>
            <p:ph type="pic" sz="quarter" idx="16" hasCustomPrompt="1"/>
          </p:nvPr>
        </p:nvSpPr>
        <p:spPr>
          <a:xfrm>
            <a:off x="6665976" y="0"/>
            <a:ext cx="2478024" cy="1298448"/>
          </a:xfrm>
          <a:solidFill>
            <a:schemeClr val="accent4"/>
          </a:solidFill>
        </p:spPr>
        <p:txBody>
          <a:bodyPr/>
          <a:lstStyle>
            <a:lvl1pPr>
              <a:defRPr/>
            </a:lvl1pPr>
          </a:lstStyle>
          <a:p>
            <a:r>
              <a:rPr lang="en-US" dirty="0"/>
              <a:t>Place portrait here</a:t>
            </a:r>
          </a:p>
        </p:txBody>
      </p:sp>
      <p:sp>
        <p:nvSpPr>
          <p:cNvPr id="32" name="Content Placeholder 2"/>
          <p:cNvSpPr>
            <a:spLocks noGrp="1"/>
          </p:cNvSpPr>
          <p:nvPr>
            <p:ph idx="17"/>
          </p:nvPr>
        </p:nvSpPr>
        <p:spPr>
          <a:xfrm>
            <a:off x="6556248" y="1321060"/>
            <a:ext cx="2481944" cy="4537129"/>
          </a:xfrm>
        </p:spPr>
        <p:txBody>
          <a:bodyPr/>
          <a:lstStyle>
            <a:lvl1pPr marL="115888" indent="-115888">
              <a:spcBef>
                <a:spcPts val="200"/>
              </a:spcBef>
              <a:spcAft>
                <a:spcPts val="200"/>
              </a:spcAft>
              <a:defRPr lang="en-US" sz="1100" kern="1200" dirty="0" smtClean="0">
                <a:solidFill>
                  <a:schemeClr val="tx1"/>
                </a:solidFill>
                <a:latin typeface="+mn-lt"/>
                <a:ea typeface="+mn-ea"/>
                <a:cs typeface="+mn-cs"/>
              </a:defRPr>
            </a:lvl1pPr>
            <a:lvl2pPr>
              <a:spcBef>
                <a:spcPts val="200"/>
              </a:spcBef>
              <a:spcAft>
                <a:spcPts val="200"/>
              </a:spcAft>
              <a:buSzPct val="110000"/>
              <a:defRPr lang="en-US" sz="1100" kern="1200" dirty="0" smtClean="0">
                <a:solidFill>
                  <a:schemeClr val="tx1"/>
                </a:solidFill>
                <a:latin typeface="+mn-lt"/>
                <a:ea typeface="+mn-ea"/>
                <a:cs typeface="+mn-cs"/>
              </a:defRPr>
            </a:lvl2pPr>
            <a:lvl3pPr>
              <a:spcBef>
                <a:spcPts val="200"/>
              </a:spcBef>
              <a:spcAft>
                <a:spcPts val="200"/>
              </a:spcAft>
              <a:defRPr sz="1100"/>
            </a:lvl3pPr>
            <a:lvl4pPr>
              <a:spcBef>
                <a:spcPts val="200"/>
              </a:spcBef>
              <a:spcAft>
                <a:spcPts val="200"/>
              </a:spcAft>
              <a:defRPr sz="1100"/>
            </a:lvl4pPr>
            <a:lvl5pPr>
              <a:spcBef>
                <a:spcPts val="200"/>
              </a:spcBef>
              <a:spcAft>
                <a:spcPts val="200"/>
              </a:spcAft>
              <a:defRPr sz="1100"/>
            </a:lvl5pPr>
          </a:lstStyle>
          <a:p>
            <a:pPr marL="115888" lvl="1" indent="-115888" algn="l" defTabSz="914400" rtl="0" eaLnBrk="1" latinLnBrk="0" hangingPunct="1">
              <a:spcBef>
                <a:spcPts val="200"/>
              </a:spcBef>
              <a:spcAft>
                <a:spcPts val="200"/>
              </a:spcAft>
              <a:buFont typeface="Arial" panose="020B0604020202020204" pitchFamily="34" charset="0"/>
              <a:buChar char="•"/>
            </a:pPr>
            <a:r>
              <a:rPr lang="en-US" dirty="0"/>
              <a:t>Click to edit Master text styles</a:t>
            </a:r>
          </a:p>
        </p:txBody>
      </p:sp>
      <p:sp>
        <p:nvSpPr>
          <p:cNvPr id="33" name="Footer Placeholder 3"/>
          <p:cNvSpPr>
            <a:spLocks noGrp="1"/>
          </p:cNvSpPr>
          <p:nvPr>
            <p:ph type="ftr" sz="quarter" idx="18"/>
          </p:nvPr>
        </p:nvSpPr>
        <p:spPr>
          <a:xfrm>
            <a:off x="2444750" y="6586567"/>
            <a:ext cx="5869624" cy="271462"/>
          </a:xfrm>
        </p:spPr>
        <p:txBody>
          <a:bodyPr/>
          <a:lstStyle/>
          <a:p>
            <a:endParaRPr lang="en-US" dirty="0"/>
          </a:p>
        </p:txBody>
      </p:sp>
      <p:sp>
        <p:nvSpPr>
          <p:cNvPr id="34" name="Slide Number Placeholder 3"/>
          <p:cNvSpPr>
            <a:spLocks noGrp="1"/>
          </p:cNvSpPr>
          <p:nvPr>
            <p:ph type="sldNum" sz="quarter" idx="19"/>
          </p:nvPr>
        </p:nvSpPr>
        <p:spPr>
          <a:xfrm>
            <a:off x="8726832" y="6537354"/>
            <a:ext cx="417167" cy="328393"/>
          </a:xfrm>
        </p:spPr>
        <p:txBody>
          <a:bodyPr/>
          <a:lstStyle/>
          <a:p>
            <a:fld id="{9B0005A4-9A48-4F82-82D8-7D3EECF7B059}" type="slidenum">
              <a:rPr lang="en-US" smtClean="0"/>
              <a:pPr/>
              <a:t>‹#›</a:t>
            </a:fld>
            <a:endParaRPr lang="en-US" dirty="0"/>
          </a:p>
        </p:txBody>
      </p:sp>
      <p:sp>
        <p:nvSpPr>
          <p:cNvPr id="12" name="Text Placeholder 12"/>
          <p:cNvSpPr>
            <a:spLocks noGrp="1"/>
          </p:cNvSpPr>
          <p:nvPr>
            <p:ph type="body" sz="quarter" idx="15" hasCustomPrompt="1"/>
          </p:nvPr>
        </p:nvSpPr>
        <p:spPr>
          <a:xfrm>
            <a:off x="354013" y="5858189"/>
            <a:ext cx="8454637" cy="475235"/>
          </a:xfrm>
        </p:spPr>
        <p:txBody>
          <a:bodyPr anchor="b" anchorCtr="0"/>
          <a:lstStyle>
            <a:lvl1pPr marL="115888" indent="-115888">
              <a:spcBef>
                <a:spcPts val="100"/>
              </a:spcBef>
              <a:spcAft>
                <a:spcPts val="200"/>
              </a:spcAft>
              <a:buFont typeface="+mj-lt"/>
              <a:buAutoNum type="arabicPeriod"/>
              <a:defRPr sz="700"/>
            </a:lvl1pPr>
          </a:lstStyle>
          <a:p>
            <a:pPr lvl="0"/>
            <a:r>
              <a:rPr lang="en-US" dirty="0"/>
              <a:t>Footnotes here</a:t>
            </a:r>
          </a:p>
        </p:txBody>
      </p:sp>
    </p:spTree>
    <p:extLst>
      <p:ext uri="{BB962C8B-B14F-4D97-AF65-F5344CB8AC3E}">
        <p14:creationId xmlns:p14="http://schemas.microsoft.com/office/powerpoint/2010/main" val="292557851"/>
      </p:ext>
    </p:extLst>
  </p:cSld>
  <p:clrMapOvr>
    <a:masterClrMapping/>
  </p:clrMapOvr>
  <p:transition>
    <p:fade/>
  </p:transition>
</p:sldLayout>
</file>

<file path=ppt/slideLayouts/slideLayout25.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Branded Portrait Biography 2">
    <p:spTree>
      <p:nvGrpSpPr>
        <p:cNvPr id="1" name=""/>
        <p:cNvGrpSpPr/>
        <p:nvPr/>
      </p:nvGrpSpPr>
      <p:grpSpPr>
        <a:xfrm>
          <a:off x="0" y="0"/>
          <a:ext cx="0" cy="0"/>
          <a:chOff x="0" y="0"/>
          <a:chExt cx="0" cy="0"/>
        </a:xfrm>
      </p:grpSpPr>
      <p:sp>
        <p:nvSpPr>
          <p:cNvPr id="14" name="Rectangle 13"/>
          <p:cNvSpPr/>
          <p:nvPr userDrawn="1"/>
        </p:nvSpPr>
        <p:spPr>
          <a:xfrm>
            <a:off x="0" y="0"/>
            <a:ext cx="9144000" cy="13001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5" name="Title 1"/>
          <p:cNvSpPr>
            <a:spLocks noGrp="1"/>
          </p:cNvSpPr>
          <p:nvPr>
            <p:ph type="title" hasCustomPrompt="1"/>
          </p:nvPr>
        </p:nvSpPr>
        <p:spPr>
          <a:xfrm>
            <a:off x="1964315" y="242443"/>
            <a:ext cx="5032833" cy="491653"/>
          </a:xfrm>
        </p:spPr>
        <p:txBody>
          <a:bodyPr/>
          <a:lstStyle>
            <a:lvl1pPr>
              <a:defRPr>
                <a:solidFill>
                  <a:schemeClr val="bg1"/>
                </a:solidFill>
              </a:defRPr>
            </a:lvl1pPr>
          </a:lstStyle>
          <a:p>
            <a:r>
              <a:rPr lang="en-US" dirty="0"/>
              <a:t>Name Here</a:t>
            </a:r>
          </a:p>
        </p:txBody>
      </p:sp>
      <p:sp>
        <p:nvSpPr>
          <p:cNvPr id="16" name="Content Placeholder 2"/>
          <p:cNvSpPr>
            <a:spLocks noGrp="1"/>
          </p:cNvSpPr>
          <p:nvPr>
            <p:ph idx="1"/>
          </p:nvPr>
        </p:nvSpPr>
        <p:spPr>
          <a:xfrm>
            <a:off x="354175" y="1399432"/>
            <a:ext cx="8439912" cy="4458757"/>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p:txBody>
      </p:sp>
      <p:sp>
        <p:nvSpPr>
          <p:cNvPr id="17" name="Text Placeholder 8"/>
          <p:cNvSpPr>
            <a:spLocks noGrp="1"/>
          </p:cNvSpPr>
          <p:nvPr>
            <p:ph type="body" sz="quarter" idx="13" hasCustomPrompt="1"/>
          </p:nvPr>
        </p:nvSpPr>
        <p:spPr>
          <a:xfrm>
            <a:off x="1961770" y="690783"/>
            <a:ext cx="5034951" cy="384600"/>
          </a:xfrm>
        </p:spPr>
        <p:txBody>
          <a:bodyPr/>
          <a:lstStyle>
            <a:lvl1pPr>
              <a:defRPr sz="1400" i="1" baseline="0">
                <a:solidFill>
                  <a:schemeClr val="bg1"/>
                </a:solidFill>
              </a:defRPr>
            </a:lvl1pPr>
            <a:lvl2pPr>
              <a:defRPr sz="1800"/>
            </a:lvl2pPr>
            <a:lvl3pPr>
              <a:defRPr sz="1800"/>
            </a:lvl3pPr>
            <a:lvl4pPr>
              <a:defRPr sz="1800"/>
            </a:lvl4pPr>
            <a:lvl5pPr>
              <a:defRPr sz="1800"/>
            </a:lvl5pPr>
          </a:lstStyle>
          <a:p>
            <a:pPr lvl="0"/>
            <a:r>
              <a:rPr lang="en-US" dirty="0"/>
              <a:t>Title Here</a:t>
            </a:r>
          </a:p>
        </p:txBody>
      </p:sp>
      <p:sp>
        <p:nvSpPr>
          <p:cNvPr id="18" name="Text Placeholder 10"/>
          <p:cNvSpPr>
            <a:spLocks noGrp="1"/>
          </p:cNvSpPr>
          <p:nvPr>
            <p:ph type="body" sz="quarter" idx="14" hasCustomPrompt="1"/>
          </p:nvPr>
        </p:nvSpPr>
        <p:spPr>
          <a:xfrm>
            <a:off x="1965740" y="995622"/>
            <a:ext cx="5031648" cy="325438"/>
          </a:xfrm>
        </p:spPr>
        <p:txBody>
          <a:bodyPr/>
          <a:lstStyle>
            <a:lvl1pPr>
              <a:defRPr sz="1100" b="0">
                <a:solidFill>
                  <a:schemeClr val="tx1"/>
                </a:solidFill>
              </a:defRPr>
            </a:lvl1pPr>
          </a:lstStyle>
          <a:p>
            <a:pPr lvl="0"/>
            <a:r>
              <a:rPr lang="en-US" dirty="0"/>
              <a:t>name@stblaw.com    +1-000-000-0000</a:t>
            </a:r>
          </a:p>
        </p:txBody>
      </p:sp>
      <p:sp>
        <p:nvSpPr>
          <p:cNvPr id="19" name="Text Placeholder 12"/>
          <p:cNvSpPr>
            <a:spLocks noGrp="1"/>
          </p:cNvSpPr>
          <p:nvPr>
            <p:ph type="body" sz="quarter" idx="15" hasCustomPrompt="1"/>
          </p:nvPr>
        </p:nvSpPr>
        <p:spPr>
          <a:xfrm>
            <a:off x="354013" y="5858189"/>
            <a:ext cx="8440074" cy="475235"/>
          </a:xfrm>
        </p:spPr>
        <p:txBody>
          <a:bodyPr anchor="b" anchorCtr="0"/>
          <a:lstStyle>
            <a:lvl1pPr marL="115888" indent="-115888">
              <a:spcBef>
                <a:spcPts val="100"/>
              </a:spcBef>
              <a:spcAft>
                <a:spcPts val="200"/>
              </a:spcAft>
              <a:buFont typeface="+mj-lt"/>
              <a:buAutoNum type="arabicPeriod"/>
              <a:defRPr sz="700"/>
            </a:lvl1pPr>
          </a:lstStyle>
          <a:p>
            <a:pPr lvl="0"/>
            <a:r>
              <a:rPr lang="en-US" dirty="0"/>
              <a:t>Footnotes here</a:t>
            </a:r>
          </a:p>
        </p:txBody>
      </p:sp>
      <p:sp>
        <p:nvSpPr>
          <p:cNvPr id="20" name="Picture Placeholder 9"/>
          <p:cNvSpPr>
            <a:spLocks noGrp="1"/>
          </p:cNvSpPr>
          <p:nvPr>
            <p:ph type="pic" sz="quarter" idx="16" hasCustomPrompt="1"/>
          </p:nvPr>
        </p:nvSpPr>
        <p:spPr>
          <a:xfrm>
            <a:off x="461963" y="0"/>
            <a:ext cx="1106424" cy="1300163"/>
          </a:xfrm>
          <a:solidFill>
            <a:schemeClr val="accent4"/>
          </a:solidFill>
        </p:spPr>
        <p:txBody>
          <a:bodyPr/>
          <a:lstStyle/>
          <a:p>
            <a:r>
              <a:rPr lang="en-US" dirty="0"/>
              <a:t>Place portrait here</a:t>
            </a:r>
          </a:p>
        </p:txBody>
      </p:sp>
      <p:sp>
        <p:nvSpPr>
          <p:cNvPr id="21" name="Footer Placeholder 3"/>
          <p:cNvSpPr>
            <a:spLocks noGrp="1"/>
          </p:cNvSpPr>
          <p:nvPr>
            <p:ph type="ftr" sz="quarter" idx="18"/>
          </p:nvPr>
        </p:nvSpPr>
        <p:spPr>
          <a:xfrm>
            <a:off x="2444750" y="6586567"/>
            <a:ext cx="5869624" cy="271462"/>
          </a:xfrm>
        </p:spPr>
        <p:txBody>
          <a:bodyPr/>
          <a:lstStyle/>
          <a:p>
            <a:endParaRPr lang="en-US" dirty="0"/>
          </a:p>
        </p:txBody>
      </p:sp>
      <p:sp>
        <p:nvSpPr>
          <p:cNvPr id="22" name="Slide Number Placeholder 3"/>
          <p:cNvSpPr>
            <a:spLocks noGrp="1"/>
          </p:cNvSpPr>
          <p:nvPr>
            <p:ph type="sldNum" sz="quarter" idx="19"/>
          </p:nvPr>
        </p:nvSpPr>
        <p:spPr>
          <a:xfrm>
            <a:off x="8726832" y="6537354"/>
            <a:ext cx="417167" cy="328393"/>
          </a:xfrm>
        </p:spPr>
        <p:txBody>
          <a:bodyPr/>
          <a:lstStyle/>
          <a:p>
            <a:fld id="{9B0005A4-9A48-4F82-82D8-7D3EECF7B059}" type="slidenum">
              <a:rPr lang="en-US" smtClean="0"/>
              <a:pPr/>
              <a:t>‹#›</a:t>
            </a:fld>
            <a:endParaRPr lang="en-US" dirty="0"/>
          </a:p>
        </p:txBody>
      </p:sp>
    </p:spTree>
    <p:extLst>
      <p:ext uri="{BB962C8B-B14F-4D97-AF65-F5344CB8AC3E}">
        <p14:creationId xmlns:p14="http://schemas.microsoft.com/office/powerpoint/2010/main" val="1049296419"/>
      </p:ext>
    </p:extLst>
  </p:cSld>
  <p:clrMapOvr>
    <a:masterClrMapping/>
  </p:clrMapOvr>
  <p:transition>
    <p:fade/>
  </p:transition>
</p:sldLayout>
</file>

<file path=ppt/slideLayouts/slideLayout26.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Two Portrait Biography">
    <p:spTree>
      <p:nvGrpSpPr>
        <p:cNvPr id="1" name=""/>
        <p:cNvGrpSpPr/>
        <p:nvPr/>
      </p:nvGrpSpPr>
      <p:grpSpPr>
        <a:xfrm>
          <a:off x="0" y="0"/>
          <a:ext cx="0" cy="0"/>
          <a:chOff x="0" y="0"/>
          <a:chExt cx="0" cy="0"/>
        </a:xfrm>
      </p:grpSpPr>
      <p:sp>
        <p:nvSpPr>
          <p:cNvPr id="11" name="Text Placeholder 10"/>
          <p:cNvSpPr>
            <a:spLocks noGrp="1"/>
          </p:cNvSpPr>
          <p:nvPr>
            <p:ph type="body" sz="quarter" idx="14" hasCustomPrompt="1"/>
          </p:nvPr>
        </p:nvSpPr>
        <p:spPr>
          <a:xfrm>
            <a:off x="351631" y="2160394"/>
            <a:ext cx="4114800" cy="473335"/>
          </a:xfrm>
        </p:spPr>
        <p:txBody>
          <a:bodyPr/>
          <a:lstStyle>
            <a:lvl1pPr>
              <a:spcBef>
                <a:spcPts val="0"/>
              </a:spcBef>
              <a:spcAft>
                <a:spcPts val="0"/>
              </a:spcAft>
              <a:defRPr sz="1100" b="0">
                <a:solidFill>
                  <a:schemeClr val="tx1"/>
                </a:solidFill>
              </a:defRPr>
            </a:lvl1pPr>
          </a:lstStyle>
          <a:p>
            <a:pPr lvl="0"/>
            <a:r>
              <a:rPr lang="en-US" dirty="0"/>
              <a:t>name@stblaw.com </a:t>
            </a:r>
          </a:p>
          <a:p>
            <a:pPr lvl="0"/>
            <a:r>
              <a:rPr lang="en-US" dirty="0"/>
              <a:t>+1-000-000-0000</a:t>
            </a:r>
          </a:p>
        </p:txBody>
      </p:sp>
      <p:sp>
        <p:nvSpPr>
          <p:cNvPr id="24" name="Text Placeholder 10"/>
          <p:cNvSpPr>
            <a:spLocks noGrp="1"/>
          </p:cNvSpPr>
          <p:nvPr>
            <p:ph type="body" sz="quarter" idx="25" hasCustomPrompt="1"/>
          </p:nvPr>
        </p:nvSpPr>
        <p:spPr>
          <a:xfrm>
            <a:off x="4572000" y="2160394"/>
            <a:ext cx="4114800" cy="473335"/>
          </a:xfrm>
        </p:spPr>
        <p:txBody>
          <a:bodyPr/>
          <a:lstStyle>
            <a:lvl1pPr>
              <a:spcBef>
                <a:spcPts val="0"/>
              </a:spcBef>
              <a:spcAft>
                <a:spcPts val="0"/>
              </a:spcAft>
              <a:defRPr sz="1100" b="0">
                <a:solidFill>
                  <a:schemeClr val="tx1"/>
                </a:solidFill>
              </a:defRPr>
            </a:lvl1pPr>
          </a:lstStyle>
          <a:p>
            <a:pPr lvl="0"/>
            <a:r>
              <a:rPr lang="en-US" dirty="0"/>
              <a:t>name@stblaw.com </a:t>
            </a:r>
          </a:p>
          <a:p>
            <a:pPr lvl="0"/>
            <a:r>
              <a:rPr lang="en-US" dirty="0"/>
              <a:t>+1-000-000-0000</a:t>
            </a:r>
          </a:p>
        </p:txBody>
      </p:sp>
      <p:sp>
        <p:nvSpPr>
          <p:cNvPr id="2" name="Title 1"/>
          <p:cNvSpPr>
            <a:spLocks noGrp="1"/>
          </p:cNvSpPr>
          <p:nvPr>
            <p:ph type="title" hasCustomPrompt="1"/>
          </p:nvPr>
        </p:nvSpPr>
        <p:spPr>
          <a:xfrm>
            <a:off x="351630" y="1421829"/>
            <a:ext cx="4114800" cy="336137"/>
          </a:xfrm>
        </p:spPr>
        <p:txBody>
          <a:bodyPr/>
          <a:lstStyle>
            <a:lvl1pPr>
              <a:defRPr sz="1800"/>
            </a:lvl1pPr>
          </a:lstStyle>
          <a:p>
            <a:r>
              <a:rPr lang="en-US" dirty="0"/>
              <a:t>Name Here</a:t>
            </a:r>
          </a:p>
        </p:txBody>
      </p:sp>
      <p:sp>
        <p:nvSpPr>
          <p:cNvPr id="8" name="Text Placeholder 7"/>
          <p:cNvSpPr>
            <a:spLocks noGrp="1"/>
          </p:cNvSpPr>
          <p:nvPr>
            <p:ph type="body" sz="quarter" idx="26"/>
          </p:nvPr>
        </p:nvSpPr>
        <p:spPr>
          <a:xfrm>
            <a:off x="4572000" y="1421829"/>
            <a:ext cx="4114800" cy="334963"/>
          </a:xfrm>
        </p:spPr>
        <p:txBody>
          <a:bodyPr/>
          <a:lstStyle>
            <a:lvl1pPr algn="l" defTabSz="914400" rtl="0" eaLnBrk="1" latinLnBrk="0" hangingPunct="1">
              <a:lnSpc>
                <a:spcPct val="90000"/>
              </a:lnSpc>
              <a:spcBef>
                <a:spcPct val="0"/>
              </a:spcBef>
              <a:buNone/>
              <a:defRPr lang="en-US" sz="1800" kern="1200" dirty="0">
                <a:solidFill>
                  <a:schemeClr val="tx1"/>
                </a:solidFill>
                <a:latin typeface="+mj-lt"/>
                <a:ea typeface="+mj-ea"/>
                <a:cs typeface="+mj-cs"/>
              </a:defRPr>
            </a:lvl1pPr>
            <a:lvl2pPr>
              <a:defRPr sz="1800"/>
            </a:lvl2pPr>
            <a:lvl3pPr>
              <a:defRPr sz="1800"/>
            </a:lvl3pPr>
            <a:lvl4pPr>
              <a:defRPr sz="1800"/>
            </a:lvl4pPr>
            <a:lvl5pPr>
              <a:defRPr sz="1800"/>
            </a:lvl5pPr>
          </a:lstStyle>
          <a:p>
            <a:pPr lvl="0"/>
            <a:r>
              <a:rPr lang="en-US" dirty="0"/>
              <a:t>Click to edit Master</a:t>
            </a:r>
          </a:p>
        </p:txBody>
      </p:sp>
      <p:sp>
        <p:nvSpPr>
          <p:cNvPr id="3" name="Content Placeholder 2"/>
          <p:cNvSpPr>
            <a:spLocks noGrp="1"/>
          </p:cNvSpPr>
          <p:nvPr>
            <p:ph idx="1"/>
          </p:nvPr>
        </p:nvSpPr>
        <p:spPr>
          <a:xfrm>
            <a:off x="351630" y="2633729"/>
            <a:ext cx="4114800" cy="3657600"/>
          </a:xfrm>
        </p:spPr>
        <p:txBody>
          <a:bodyPr/>
          <a:lstStyle>
            <a:lvl1pPr>
              <a:defRPr sz="1200"/>
            </a:lvl1pPr>
            <a:lvl2pPr>
              <a:defRPr sz="1800"/>
            </a:lvl2pPr>
            <a:lvl3pPr>
              <a:defRPr sz="1800"/>
            </a:lvl3pPr>
            <a:lvl4pPr>
              <a:defRPr sz="1800"/>
            </a:lvl4pPr>
            <a:lvl5pPr>
              <a:defRPr sz="1800"/>
            </a:lvl5pPr>
          </a:lstStyle>
          <a:p>
            <a:pPr lvl="0"/>
            <a:r>
              <a:rPr lang="en-US" dirty="0"/>
              <a:t>Click to edit Master text styles</a:t>
            </a:r>
          </a:p>
        </p:txBody>
      </p:sp>
      <p:sp>
        <p:nvSpPr>
          <p:cNvPr id="22" name="Content Placeholder 2"/>
          <p:cNvSpPr>
            <a:spLocks noGrp="1"/>
          </p:cNvSpPr>
          <p:nvPr>
            <p:ph idx="23"/>
          </p:nvPr>
        </p:nvSpPr>
        <p:spPr>
          <a:xfrm>
            <a:off x="4572000" y="2633729"/>
            <a:ext cx="4114800" cy="3657600"/>
          </a:xfrm>
        </p:spPr>
        <p:txBody>
          <a:bodyPr/>
          <a:lstStyle>
            <a:lvl1pPr>
              <a:defRPr sz="1200"/>
            </a:lvl1pPr>
            <a:lvl2pPr>
              <a:defRPr sz="1800"/>
            </a:lvl2pPr>
            <a:lvl3pPr>
              <a:defRPr sz="1800"/>
            </a:lvl3pPr>
            <a:lvl4pPr>
              <a:defRPr sz="1800"/>
            </a:lvl4pPr>
            <a:lvl5pPr>
              <a:defRPr sz="1800"/>
            </a:lvl5pPr>
          </a:lstStyle>
          <a:p>
            <a:pPr lvl="0"/>
            <a:r>
              <a:rPr lang="en-US" dirty="0"/>
              <a:t>Click to edit Master text styles</a:t>
            </a:r>
          </a:p>
        </p:txBody>
      </p:sp>
      <p:sp>
        <p:nvSpPr>
          <p:cNvPr id="7" name="Rectangle 6"/>
          <p:cNvSpPr/>
          <p:nvPr userDrawn="1"/>
        </p:nvSpPr>
        <p:spPr>
          <a:xfrm>
            <a:off x="0" y="0"/>
            <a:ext cx="9144000" cy="12984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0" name="Picture Placeholder 9"/>
          <p:cNvSpPr>
            <a:spLocks noGrp="1"/>
          </p:cNvSpPr>
          <p:nvPr>
            <p:ph type="pic" sz="quarter" idx="16" hasCustomPrompt="1"/>
          </p:nvPr>
        </p:nvSpPr>
        <p:spPr>
          <a:xfrm>
            <a:off x="456107" y="0"/>
            <a:ext cx="1102238" cy="1298448"/>
          </a:xfrm>
          <a:solidFill>
            <a:schemeClr val="accent4"/>
          </a:solidFill>
        </p:spPr>
        <p:txBody>
          <a:bodyPr/>
          <a:lstStyle/>
          <a:p>
            <a:r>
              <a:rPr lang="en-US" dirty="0"/>
              <a:t>Place portrait here</a:t>
            </a:r>
          </a:p>
        </p:txBody>
      </p:sp>
      <p:sp>
        <p:nvSpPr>
          <p:cNvPr id="15" name="Picture Placeholder 9"/>
          <p:cNvSpPr>
            <a:spLocks noGrp="1"/>
          </p:cNvSpPr>
          <p:nvPr>
            <p:ph type="pic" sz="quarter" idx="18" hasCustomPrompt="1"/>
          </p:nvPr>
        </p:nvSpPr>
        <p:spPr>
          <a:xfrm>
            <a:off x="4672584" y="0"/>
            <a:ext cx="1102238" cy="1300163"/>
          </a:xfrm>
          <a:solidFill>
            <a:schemeClr val="accent4"/>
          </a:solidFill>
        </p:spPr>
        <p:txBody>
          <a:bodyPr/>
          <a:lstStyle/>
          <a:p>
            <a:r>
              <a:rPr lang="en-US" dirty="0"/>
              <a:t>Place portrait here</a:t>
            </a:r>
          </a:p>
        </p:txBody>
      </p:sp>
      <p:sp>
        <p:nvSpPr>
          <p:cNvPr id="21" name="Slide Number Placeholder 3"/>
          <p:cNvSpPr>
            <a:spLocks noGrp="1"/>
          </p:cNvSpPr>
          <p:nvPr>
            <p:ph type="sldNum" sz="quarter" idx="29"/>
          </p:nvPr>
        </p:nvSpPr>
        <p:spPr>
          <a:xfrm>
            <a:off x="8726832" y="6537354"/>
            <a:ext cx="417167" cy="328393"/>
          </a:xfrm>
          <a:prstGeom prst="rect">
            <a:avLst/>
          </a:prstGeom>
        </p:spPr>
        <p:txBody>
          <a:bodyPr/>
          <a:lstStyle/>
          <a:p>
            <a:fld id="{9B0005A4-9A48-4F82-82D8-7D3EECF7B059}" type="slidenum">
              <a:rPr lang="en-US" smtClean="0"/>
              <a:pPr/>
              <a:t>‹#›</a:t>
            </a:fld>
            <a:endParaRPr lang="en-US" dirty="0"/>
          </a:p>
        </p:txBody>
      </p:sp>
      <p:sp>
        <p:nvSpPr>
          <p:cNvPr id="9" name="Text Placeholder 8"/>
          <p:cNvSpPr>
            <a:spLocks noGrp="1"/>
          </p:cNvSpPr>
          <p:nvPr>
            <p:ph type="body" sz="quarter" idx="13" hasCustomPrompt="1"/>
          </p:nvPr>
        </p:nvSpPr>
        <p:spPr>
          <a:xfrm>
            <a:off x="351630" y="1679206"/>
            <a:ext cx="4114800" cy="481188"/>
          </a:xfrm>
        </p:spPr>
        <p:txBody>
          <a:bodyPr/>
          <a:lstStyle>
            <a:lvl1pPr>
              <a:defRPr sz="1200" i="1" baseline="0">
                <a:solidFill>
                  <a:schemeClr val="tx1"/>
                </a:solidFill>
              </a:defRPr>
            </a:lvl1pPr>
            <a:lvl2pPr>
              <a:defRPr sz="1800"/>
            </a:lvl2pPr>
            <a:lvl3pPr>
              <a:defRPr sz="1800"/>
            </a:lvl3pPr>
            <a:lvl4pPr>
              <a:defRPr sz="1800"/>
            </a:lvl4pPr>
            <a:lvl5pPr>
              <a:defRPr sz="1800"/>
            </a:lvl5pPr>
          </a:lstStyle>
          <a:p>
            <a:pPr lvl="0"/>
            <a:r>
              <a:rPr lang="en-US" dirty="0"/>
              <a:t>Title Here</a:t>
            </a:r>
          </a:p>
        </p:txBody>
      </p:sp>
      <p:sp>
        <p:nvSpPr>
          <p:cNvPr id="23" name="Text Placeholder 8"/>
          <p:cNvSpPr>
            <a:spLocks noGrp="1"/>
          </p:cNvSpPr>
          <p:nvPr>
            <p:ph type="body" sz="quarter" idx="24" hasCustomPrompt="1"/>
          </p:nvPr>
        </p:nvSpPr>
        <p:spPr>
          <a:xfrm>
            <a:off x="4572000" y="1679206"/>
            <a:ext cx="4114800" cy="481188"/>
          </a:xfrm>
        </p:spPr>
        <p:txBody>
          <a:bodyPr/>
          <a:lstStyle>
            <a:lvl1pPr>
              <a:defRPr lang="en-US" sz="1200" i="1" kern="1200" baseline="0" dirty="0" smtClean="0">
                <a:solidFill>
                  <a:schemeClr val="tx1"/>
                </a:solidFill>
                <a:latin typeface="+mn-lt"/>
                <a:ea typeface="+mn-ea"/>
                <a:cs typeface="+mn-cs"/>
              </a:defRPr>
            </a:lvl1pPr>
            <a:lvl2pPr>
              <a:defRPr sz="1800"/>
            </a:lvl2pPr>
            <a:lvl3pPr>
              <a:defRPr sz="1800"/>
            </a:lvl3pPr>
            <a:lvl4pPr>
              <a:defRPr sz="1800"/>
            </a:lvl4pPr>
            <a:lvl5pPr>
              <a:defRPr sz="1800"/>
            </a:lvl5pPr>
          </a:lstStyle>
          <a:p>
            <a:pPr marL="0" lvl="0" indent="0" algn="l" defTabSz="914400" rtl="0" eaLnBrk="1" latinLnBrk="0" hangingPunct="1">
              <a:spcBef>
                <a:spcPts val="400"/>
              </a:spcBef>
              <a:spcAft>
                <a:spcPts val="400"/>
              </a:spcAft>
              <a:buFontTx/>
              <a:buNone/>
            </a:pPr>
            <a:r>
              <a:rPr lang="en-US" dirty="0"/>
              <a:t>Title Here</a:t>
            </a:r>
          </a:p>
        </p:txBody>
      </p:sp>
      <p:sp>
        <p:nvSpPr>
          <p:cNvPr id="14" name="Footer Placeholder 3"/>
          <p:cNvSpPr>
            <a:spLocks noGrp="1"/>
          </p:cNvSpPr>
          <p:nvPr>
            <p:ph type="ftr" sz="quarter" idx="3"/>
          </p:nvPr>
        </p:nvSpPr>
        <p:spPr bwMode="gray">
          <a:xfrm>
            <a:off x="2444750" y="6586567"/>
            <a:ext cx="5869624" cy="271462"/>
          </a:xfrm>
          <a:prstGeom prst="rect">
            <a:avLst/>
          </a:prstGeom>
        </p:spPr>
        <p:txBody>
          <a:bodyPr vert="horz" lIns="91440" tIns="45720" rIns="91440" bIns="45720" rtlCol="0" anchor="t" anchorCtr="0"/>
          <a:lstStyle>
            <a:lvl1pPr algn="r">
              <a:defRPr sz="800">
                <a:solidFill>
                  <a:schemeClr val="bg1"/>
                </a:solidFill>
              </a:defRPr>
            </a:lvl1pPr>
          </a:lstStyle>
          <a:p>
            <a:endParaRPr lang="en-US" dirty="0"/>
          </a:p>
        </p:txBody>
      </p:sp>
    </p:spTree>
    <p:extLst>
      <p:ext uri="{BB962C8B-B14F-4D97-AF65-F5344CB8AC3E}">
        <p14:creationId xmlns:p14="http://schemas.microsoft.com/office/powerpoint/2010/main" val="3085548290"/>
      </p:ext>
    </p:extLst>
  </p:cSld>
  <p:clrMapOvr>
    <a:masterClrMapping/>
  </p:clrMapOvr>
</p:sldLayout>
</file>

<file path=ppt/slideLayouts/slideLayout27.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Three Portrait Biography">
    <p:spTree>
      <p:nvGrpSpPr>
        <p:cNvPr id="1" name=""/>
        <p:cNvGrpSpPr/>
        <p:nvPr/>
      </p:nvGrpSpPr>
      <p:grpSpPr>
        <a:xfrm>
          <a:off x="0" y="0"/>
          <a:ext cx="0" cy="0"/>
          <a:chOff x="0" y="0"/>
          <a:chExt cx="0" cy="0"/>
        </a:xfrm>
      </p:grpSpPr>
      <p:sp>
        <p:nvSpPr>
          <p:cNvPr id="13" name="Text Placeholder 12"/>
          <p:cNvSpPr>
            <a:spLocks noGrp="1"/>
          </p:cNvSpPr>
          <p:nvPr>
            <p:ph type="body" sz="quarter" idx="15" hasCustomPrompt="1"/>
          </p:nvPr>
        </p:nvSpPr>
        <p:spPr>
          <a:xfrm>
            <a:off x="354013" y="5858189"/>
            <a:ext cx="8454637" cy="475235"/>
          </a:xfrm>
        </p:spPr>
        <p:txBody>
          <a:bodyPr anchor="b" anchorCtr="0"/>
          <a:lstStyle>
            <a:lvl1pPr marL="115888" indent="-115888">
              <a:spcBef>
                <a:spcPts val="100"/>
              </a:spcBef>
              <a:spcAft>
                <a:spcPts val="200"/>
              </a:spcAft>
              <a:buFont typeface="+mj-lt"/>
              <a:buAutoNum type="arabicPeriod"/>
              <a:defRPr sz="700"/>
            </a:lvl1pPr>
          </a:lstStyle>
          <a:p>
            <a:pPr lvl="0"/>
            <a:r>
              <a:rPr lang="en-US" dirty="0"/>
              <a:t>Footnotes here</a:t>
            </a:r>
          </a:p>
        </p:txBody>
      </p:sp>
      <p:sp>
        <p:nvSpPr>
          <p:cNvPr id="3" name="Content Placeholder 2"/>
          <p:cNvSpPr>
            <a:spLocks noGrp="1"/>
          </p:cNvSpPr>
          <p:nvPr>
            <p:ph idx="1"/>
          </p:nvPr>
        </p:nvSpPr>
        <p:spPr>
          <a:xfrm>
            <a:off x="351630" y="2633730"/>
            <a:ext cx="2788920" cy="3224459"/>
          </a:xfrm>
        </p:spPr>
        <p:txBody>
          <a:bodyPr/>
          <a:lstStyle>
            <a:lvl1pPr>
              <a:defRPr sz="1200"/>
            </a:lvl1pPr>
            <a:lvl2pPr>
              <a:defRPr sz="1800"/>
            </a:lvl2pPr>
            <a:lvl3pPr>
              <a:defRPr sz="1800"/>
            </a:lvl3pPr>
            <a:lvl4pPr>
              <a:defRPr sz="1800"/>
            </a:lvl4pPr>
            <a:lvl5pPr>
              <a:defRPr sz="1800"/>
            </a:lvl5pPr>
          </a:lstStyle>
          <a:p>
            <a:pPr lvl="0"/>
            <a:r>
              <a:rPr lang="en-US" dirty="0"/>
              <a:t>Click to edit Master text styles</a:t>
            </a:r>
          </a:p>
        </p:txBody>
      </p:sp>
      <p:sp>
        <p:nvSpPr>
          <p:cNvPr id="18" name="Content Placeholder 2"/>
          <p:cNvSpPr>
            <a:spLocks noGrp="1"/>
          </p:cNvSpPr>
          <p:nvPr>
            <p:ph idx="20"/>
          </p:nvPr>
        </p:nvSpPr>
        <p:spPr>
          <a:xfrm>
            <a:off x="6019730" y="2633730"/>
            <a:ext cx="2788920" cy="3224459"/>
          </a:xfrm>
        </p:spPr>
        <p:txBody>
          <a:bodyPr/>
          <a:lstStyle>
            <a:lvl1pPr>
              <a:defRPr sz="1200"/>
            </a:lvl1pPr>
            <a:lvl2pPr>
              <a:defRPr sz="1800"/>
            </a:lvl2pPr>
            <a:lvl3pPr>
              <a:defRPr sz="1800"/>
            </a:lvl3pPr>
            <a:lvl4pPr>
              <a:defRPr sz="1800"/>
            </a:lvl4pPr>
            <a:lvl5pPr>
              <a:defRPr sz="1800"/>
            </a:lvl5pPr>
          </a:lstStyle>
          <a:p>
            <a:pPr lvl="0"/>
            <a:r>
              <a:rPr lang="en-US" dirty="0"/>
              <a:t>Click to edit Master text styles</a:t>
            </a:r>
          </a:p>
        </p:txBody>
      </p:sp>
      <p:sp>
        <p:nvSpPr>
          <p:cNvPr id="22" name="Content Placeholder 2"/>
          <p:cNvSpPr>
            <a:spLocks noGrp="1"/>
          </p:cNvSpPr>
          <p:nvPr>
            <p:ph idx="23"/>
          </p:nvPr>
        </p:nvSpPr>
        <p:spPr>
          <a:xfrm>
            <a:off x="3182112" y="2633730"/>
            <a:ext cx="2788920" cy="3224459"/>
          </a:xfrm>
        </p:spPr>
        <p:txBody>
          <a:bodyPr/>
          <a:lstStyle>
            <a:lvl1pPr>
              <a:defRPr sz="1200"/>
            </a:lvl1pPr>
            <a:lvl2pPr>
              <a:defRPr sz="1800"/>
            </a:lvl2pPr>
            <a:lvl3pPr>
              <a:defRPr sz="1800"/>
            </a:lvl3pPr>
            <a:lvl4pPr>
              <a:defRPr sz="1800"/>
            </a:lvl4pPr>
            <a:lvl5pPr>
              <a:defRPr sz="1800"/>
            </a:lvl5pPr>
          </a:lstStyle>
          <a:p>
            <a:pPr lvl="0"/>
            <a:r>
              <a:rPr lang="en-US" dirty="0"/>
              <a:t>Click to edit Master text styles</a:t>
            </a:r>
          </a:p>
        </p:txBody>
      </p:sp>
      <p:sp>
        <p:nvSpPr>
          <p:cNvPr id="11" name="Text Placeholder 10"/>
          <p:cNvSpPr>
            <a:spLocks noGrp="1"/>
          </p:cNvSpPr>
          <p:nvPr>
            <p:ph type="body" sz="quarter" idx="14" hasCustomPrompt="1"/>
          </p:nvPr>
        </p:nvSpPr>
        <p:spPr>
          <a:xfrm>
            <a:off x="351630" y="2160394"/>
            <a:ext cx="2788920" cy="473335"/>
          </a:xfrm>
        </p:spPr>
        <p:txBody>
          <a:bodyPr/>
          <a:lstStyle>
            <a:lvl1pPr>
              <a:spcBef>
                <a:spcPts val="0"/>
              </a:spcBef>
              <a:spcAft>
                <a:spcPts val="0"/>
              </a:spcAft>
              <a:defRPr sz="1100" b="0">
                <a:solidFill>
                  <a:schemeClr val="tx1"/>
                </a:solidFill>
              </a:defRPr>
            </a:lvl1pPr>
          </a:lstStyle>
          <a:p>
            <a:pPr lvl="0"/>
            <a:r>
              <a:rPr lang="en-US" dirty="0"/>
              <a:t>name@stblaw.com </a:t>
            </a:r>
          </a:p>
          <a:p>
            <a:pPr lvl="0"/>
            <a:r>
              <a:rPr lang="en-US" dirty="0"/>
              <a:t>+1-000-000-0000</a:t>
            </a:r>
          </a:p>
        </p:txBody>
      </p:sp>
      <p:sp>
        <p:nvSpPr>
          <p:cNvPr id="20" name="Text Placeholder 10"/>
          <p:cNvSpPr>
            <a:spLocks noGrp="1"/>
          </p:cNvSpPr>
          <p:nvPr>
            <p:ph type="body" sz="quarter" idx="22" hasCustomPrompt="1"/>
          </p:nvPr>
        </p:nvSpPr>
        <p:spPr>
          <a:xfrm>
            <a:off x="6019730" y="2160394"/>
            <a:ext cx="2788920" cy="473335"/>
          </a:xfrm>
        </p:spPr>
        <p:txBody>
          <a:bodyPr/>
          <a:lstStyle>
            <a:lvl1pPr>
              <a:spcBef>
                <a:spcPts val="0"/>
              </a:spcBef>
              <a:spcAft>
                <a:spcPts val="0"/>
              </a:spcAft>
              <a:defRPr sz="1100" b="0">
                <a:solidFill>
                  <a:schemeClr val="tx1"/>
                </a:solidFill>
              </a:defRPr>
            </a:lvl1pPr>
          </a:lstStyle>
          <a:p>
            <a:pPr lvl="0"/>
            <a:r>
              <a:rPr lang="en-US" dirty="0"/>
              <a:t>name@stblaw.com </a:t>
            </a:r>
          </a:p>
          <a:p>
            <a:pPr lvl="0"/>
            <a:r>
              <a:rPr lang="en-US" dirty="0"/>
              <a:t>+1-000-000-0000</a:t>
            </a:r>
          </a:p>
        </p:txBody>
      </p:sp>
      <p:sp>
        <p:nvSpPr>
          <p:cNvPr id="24" name="Text Placeholder 10"/>
          <p:cNvSpPr>
            <a:spLocks noGrp="1"/>
          </p:cNvSpPr>
          <p:nvPr>
            <p:ph type="body" sz="quarter" idx="25" hasCustomPrompt="1"/>
          </p:nvPr>
        </p:nvSpPr>
        <p:spPr>
          <a:xfrm>
            <a:off x="3182112" y="2160394"/>
            <a:ext cx="2788920" cy="473335"/>
          </a:xfrm>
        </p:spPr>
        <p:txBody>
          <a:bodyPr/>
          <a:lstStyle>
            <a:lvl1pPr>
              <a:spcBef>
                <a:spcPts val="0"/>
              </a:spcBef>
              <a:spcAft>
                <a:spcPts val="0"/>
              </a:spcAft>
              <a:defRPr sz="1100" b="0">
                <a:solidFill>
                  <a:schemeClr val="tx1"/>
                </a:solidFill>
              </a:defRPr>
            </a:lvl1pPr>
          </a:lstStyle>
          <a:p>
            <a:pPr lvl="0"/>
            <a:r>
              <a:rPr lang="en-US" dirty="0"/>
              <a:t>name@stblaw.com </a:t>
            </a:r>
          </a:p>
          <a:p>
            <a:pPr lvl="0"/>
            <a:r>
              <a:rPr lang="en-US" dirty="0"/>
              <a:t>+1-000-000-0000</a:t>
            </a:r>
          </a:p>
        </p:txBody>
      </p:sp>
      <p:sp>
        <p:nvSpPr>
          <p:cNvPr id="7" name="Rectangle 6"/>
          <p:cNvSpPr/>
          <p:nvPr userDrawn="1"/>
        </p:nvSpPr>
        <p:spPr>
          <a:xfrm>
            <a:off x="0" y="0"/>
            <a:ext cx="9144000" cy="12984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0" name="Picture Placeholder 9"/>
          <p:cNvSpPr>
            <a:spLocks noGrp="1"/>
          </p:cNvSpPr>
          <p:nvPr>
            <p:ph type="pic" sz="quarter" idx="16" hasCustomPrompt="1"/>
          </p:nvPr>
        </p:nvSpPr>
        <p:spPr>
          <a:xfrm>
            <a:off x="456107" y="0"/>
            <a:ext cx="1102238" cy="1298448"/>
          </a:xfrm>
          <a:solidFill>
            <a:schemeClr val="accent4"/>
          </a:solidFill>
        </p:spPr>
        <p:txBody>
          <a:bodyPr/>
          <a:lstStyle/>
          <a:p>
            <a:r>
              <a:rPr lang="en-US" dirty="0"/>
              <a:t>Place portrait here</a:t>
            </a:r>
          </a:p>
        </p:txBody>
      </p:sp>
      <p:sp>
        <p:nvSpPr>
          <p:cNvPr id="15" name="Picture Placeholder 9"/>
          <p:cNvSpPr>
            <a:spLocks noGrp="1"/>
          </p:cNvSpPr>
          <p:nvPr>
            <p:ph type="pic" sz="quarter" idx="18" hasCustomPrompt="1"/>
          </p:nvPr>
        </p:nvSpPr>
        <p:spPr>
          <a:xfrm>
            <a:off x="3282696" y="0"/>
            <a:ext cx="1102238" cy="1298448"/>
          </a:xfrm>
          <a:solidFill>
            <a:schemeClr val="accent4"/>
          </a:solidFill>
        </p:spPr>
        <p:txBody>
          <a:bodyPr/>
          <a:lstStyle/>
          <a:p>
            <a:r>
              <a:rPr lang="en-US" dirty="0"/>
              <a:t>Place portrait here</a:t>
            </a:r>
          </a:p>
        </p:txBody>
      </p:sp>
      <p:sp>
        <p:nvSpPr>
          <p:cNvPr id="16" name="Picture Placeholder 9"/>
          <p:cNvSpPr>
            <a:spLocks noGrp="1"/>
          </p:cNvSpPr>
          <p:nvPr>
            <p:ph type="pic" sz="quarter" idx="19" hasCustomPrompt="1"/>
          </p:nvPr>
        </p:nvSpPr>
        <p:spPr>
          <a:xfrm>
            <a:off x="6120314" y="0"/>
            <a:ext cx="1102238" cy="1298448"/>
          </a:xfrm>
          <a:solidFill>
            <a:schemeClr val="accent4"/>
          </a:solidFill>
        </p:spPr>
        <p:txBody>
          <a:bodyPr/>
          <a:lstStyle/>
          <a:p>
            <a:r>
              <a:rPr lang="en-US" dirty="0"/>
              <a:t>Place portrait here</a:t>
            </a:r>
          </a:p>
        </p:txBody>
      </p:sp>
      <p:sp>
        <p:nvSpPr>
          <p:cNvPr id="4" name="Footer Placeholder 3"/>
          <p:cNvSpPr>
            <a:spLocks noGrp="1"/>
          </p:cNvSpPr>
          <p:nvPr>
            <p:ph type="ftr" sz="quarter" idx="28"/>
          </p:nvPr>
        </p:nvSpPr>
        <p:spPr/>
        <p:txBody>
          <a:bodyPr/>
          <a:lstStyle/>
          <a:p>
            <a:endParaRPr lang="en-US" dirty="0"/>
          </a:p>
        </p:txBody>
      </p:sp>
      <p:sp>
        <p:nvSpPr>
          <p:cNvPr id="21" name="Slide Number Placeholder 3"/>
          <p:cNvSpPr>
            <a:spLocks noGrp="1"/>
          </p:cNvSpPr>
          <p:nvPr>
            <p:ph type="sldNum" sz="quarter" idx="29"/>
          </p:nvPr>
        </p:nvSpPr>
        <p:spPr>
          <a:xfrm>
            <a:off x="8726832" y="6537354"/>
            <a:ext cx="417167" cy="328393"/>
          </a:xfrm>
        </p:spPr>
        <p:txBody>
          <a:bodyPr/>
          <a:lstStyle/>
          <a:p>
            <a:fld id="{9B0005A4-9A48-4F82-82D8-7D3EECF7B059}" type="slidenum">
              <a:rPr lang="en-US" smtClean="0"/>
              <a:pPr/>
              <a:t>‹#›</a:t>
            </a:fld>
            <a:endParaRPr lang="en-US" dirty="0"/>
          </a:p>
        </p:txBody>
      </p:sp>
      <p:sp>
        <p:nvSpPr>
          <p:cNvPr id="2" name="Title 1"/>
          <p:cNvSpPr>
            <a:spLocks noGrp="1"/>
          </p:cNvSpPr>
          <p:nvPr>
            <p:ph type="title" hasCustomPrompt="1"/>
          </p:nvPr>
        </p:nvSpPr>
        <p:spPr>
          <a:xfrm>
            <a:off x="351630" y="1421829"/>
            <a:ext cx="2788920" cy="336137"/>
          </a:xfrm>
        </p:spPr>
        <p:txBody>
          <a:bodyPr/>
          <a:lstStyle>
            <a:lvl1pPr>
              <a:defRPr sz="1800"/>
            </a:lvl1pPr>
          </a:lstStyle>
          <a:p>
            <a:r>
              <a:rPr lang="en-US" dirty="0"/>
              <a:t>Name Here</a:t>
            </a:r>
          </a:p>
        </p:txBody>
      </p:sp>
      <p:sp>
        <p:nvSpPr>
          <p:cNvPr id="8" name="Text Placeholder 7"/>
          <p:cNvSpPr>
            <a:spLocks noGrp="1"/>
          </p:cNvSpPr>
          <p:nvPr>
            <p:ph type="body" sz="quarter" idx="26"/>
          </p:nvPr>
        </p:nvSpPr>
        <p:spPr>
          <a:xfrm>
            <a:off x="3182112" y="1421829"/>
            <a:ext cx="2788920" cy="334963"/>
          </a:xfrm>
        </p:spPr>
        <p:txBody>
          <a:bodyPr/>
          <a:lstStyle>
            <a:lvl1pPr algn="l" defTabSz="914400" rtl="0" eaLnBrk="1" latinLnBrk="0" hangingPunct="1">
              <a:lnSpc>
                <a:spcPct val="90000"/>
              </a:lnSpc>
              <a:spcBef>
                <a:spcPct val="0"/>
              </a:spcBef>
              <a:buNone/>
              <a:defRPr lang="en-US" sz="1800" kern="1200" dirty="0">
                <a:solidFill>
                  <a:schemeClr val="tx1"/>
                </a:solidFill>
                <a:latin typeface="+mj-lt"/>
                <a:ea typeface="+mj-ea"/>
                <a:cs typeface="+mj-cs"/>
              </a:defRPr>
            </a:lvl1pPr>
            <a:lvl2pPr>
              <a:defRPr sz="1800"/>
            </a:lvl2pPr>
            <a:lvl3pPr>
              <a:defRPr sz="1800"/>
            </a:lvl3pPr>
            <a:lvl4pPr>
              <a:defRPr sz="1800"/>
            </a:lvl4pPr>
            <a:lvl5pPr>
              <a:defRPr sz="1800"/>
            </a:lvl5pPr>
          </a:lstStyle>
          <a:p>
            <a:pPr lvl="0"/>
            <a:r>
              <a:rPr lang="en-US" dirty="0"/>
              <a:t>Click to edit Master</a:t>
            </a:r>
          </a:p>
        </p:txBody>
      </p:sp>
      <p:sp>
        <p:nvSpPr>
          <p:cNvPr id="14" name="Text Placeholder 13"/>
          <p:cNvSpPr>
            <a:spLocks noGrp="1"/>
          </p:cNvSpPr>
          <p:nvPr>
            <p:ph type="body" sz="quarter" idx="27"/>
          </p:nvPr>
        </p:nvSpPr>
        <p:spPr>
          <a:xfrm>
            <a:off x="6019730" y="1421829"/>
            <a:ext cx="2788920" cy="334963"/>
          </a:xfrm>
        </p:spPr>
        <p:txBody>
          <a:bodyPr/>
          <a:lstStyle>
            <a:lvl1pPr algn="l" defTabSz="914400" rtl="0" eaLnBrk="1" latinLnBrk="0" hangingPunct="1">
              <a:lnSpc>
                <a:spcPct val="90000"/>
              </a:lnSpc>
              <a:spcBef>
                <a:spcPct val="0"/>
              </a:spcBef>
              <a:buNone/>
              <a:defRPr lang="en-US" sz="1800" kern="1200" dirty="0">
                <a:solidFill>
                  <a:schemeClr val="tx1"/>
                </a:solidFill>
                <a:latin typeface="+mj-lt"/>
                <a:ea typeface="+mj-ea"/>
                <a:cs typeface="+mj-cs"/>
              </a:defRPr>
            </a:lvl1pPr>
            <a:lvl2pPr>
              <a:defRPr sz="1800"/>
            </a:lvl2pPr>
            <a:lvl3pPr>
              <a:defRPr sz="1800"/>
            </a:lvl3pPr>
            <a:lvl4pPr>
              <a:defRPr sz="1800"/>
            </a:lvl4pPr>
            <a:lvl5pPr>
              <a:defRPr sz="1800"/>
            </a:lvl5pPr>
          </a:lstStyle>
          <a:p>
            <a:pPr lvl="0"/>
            <a:r>
              <a:rPr lang="en-US" dirty="0"/>
              <a:t>Click to edit Master</a:t>
            </a:r>
          </a:p>
        </p:txBody>
      </p:sp>
      <p:sp>
        <p:nvSpPr>
          <p:cNvPr id="9" name="Text Placeholder 8"/>
          <p:cNvSpPr>
            <a:spLocks noGrp="1"/>
          </p:cNvSpPr>
          <p:nvPr>
            <p:ph type="body" sz="quarter" idx="13" hasCustomPrompt="1"/>
          </p:nvPr>
        </p:nvSpPr>
        <p:spPr>
          <a:xfrm>
            <a:off x="351630" y="1679206"/>
            <a:ext cx="2788920" cy="481188"/>
          </a:xfrm>
        </p:spPr>
        <p:txBody>
          <a:bodyPr/>
          <a:lstStyle>
            <a:lvl1pPr>
              <a:defRPr sz="1200" i="1" baseline="0">
                <a:solidFill>
                  <a:schemeClr val="tx1"/>
                </a:solidFill>
              </a:defRPr>
            </a:lvl1pPr>
            <a:lvl2pPr>
              <a:defRPr sz="1800"/>
            </a:lvl2pPr>
            <a:lvl3pPr>
              <a:defRPr sz="1800"/>
            </a:lvl3pPr>
            <a:lvl4pPr>
              <a:defRPr sz="1800"/>
            </a:lvl4pPr>
            <a:lvl5pPr>
              <a:defRPr sz="1800"/>
            </a:lvl5pPr>
          </a:lstStyle>
          <a:p>
            <a:pPr lvl="0"/>
            <a:r>
              <a:rPr lang="en-US" dirty="0"/>
              <a:t>Title Here</a:t>
            </a:r>
          </a:p>
        </p:txBody>
      </p:sp>
      <p:sp>
        <p:nvSpPr>
          <p:cNvPr id="19" name="Text Placeholder 8"/>
          <p:cNvSpPr>
            <a:spLocks noGrp="1"/>
          </p:cNvSpPr>
          <p:nvPr>
            <p:ph type="body" sz="quarter" idx="21" hasCustomPrompt="1"/>
          </p:nvPr>
        </p:nvSpPr>
        <p:spPr>
          <a:xfrm>
            <a:off x="6019730" y="1679206"/>
            <a:ext cx="2788920" cy="481188"/>
          </a:xfrm>
        </p:spPr>
        <p:txBody>
          <a:bodyPr/>
          <a:lstStyle>
            <a:lvl1pPr>
              <a:defRPr sz="1200" i="1" baseline="0">
                <a:solidFill>
                  <a:schemeClr val="tx1"/>
                </a:solidFill>
              </a:defRPr>
            </a:lvl1pPr>
            <a:lvl2pPr>
              <a:defRPr sz="1800"/>
            </a:lvl2pPr>
            <a:lvl3pPr>
              <a:defRPr sz="1800"/>
            </a:lvl3pPr>
            <a:lvl4pPr>
              <a:defRPr sz="1800"/>
            </a:lvl4pPr>
            <a:lvl5pPr>
              <a:defRPr sz="1800"/>
            </a:lvl5pPr>
          </a:lstStyle>
          <a:p>
            <a:pPr lvl="0"/>
            <a:r>
              <a:rPr lang="en-US" dirty="0"/>
              <a:t>Title Here</a:t>
            </a:r>
          </a:p>
        </p:txBody>
      </p:sp>
      <p:sp>
        <p:nvSpPr>
          <p:cNvPr id="23" name="Text Placeholder 8"/>
          <p:cNvSpPr>
            <a:spLocks noGrp="1"/>
          </p:cNvSpPr>
          <p:nvPr>
            <p:ph type="body" sz="quarter" idx="24" hasCustomPrompt="1"/>
          </p:nvPr>
        </p:nvSpPr>
        <p:spPr>
          <a:xfrm>
            <a:off x="3182112" y="1679206"/>
            <a:ext cx="2788920" cy="481188"/>
          </a:xfrm>
        </p:spPr>
        <p:txBody>
          <a:bodyPr/>
          <a:lstStyle>
            <a:lvl1pPr>
              <a:defRPr sz="1200" i="1" baseline="0">
                <a:solidFill>
                  <a:schemeClr val="tx1"/>
                </a:solidFill>
              </a:defRPr>
            </a:lvl1pPr>
            <a:lvl2pPr>
              <a:defRPr sz="1800"/>
            </a:lvl2pPr>
            <a:lvl3pPr>
              <a:defRPr sz="1800"/>
            </a:lvl3pPr>
            <a:lvl4pPr>
              <a:defRPr sz="1800"/>
            </a:lvl4pPr>
            <a:lvl5pPr>
              <a:defRPr sz="1800"/>
            </a:lvl5pPr>
          </a:lstStyle>
          <a:p>
            <a:pPr lvl="0"/>
            <a:r>
              <a:rPr lang="en-US" dirty="0"/>
              <a:t>Title Here</a:t>
            </a:r>
          </a:p>
        </p:txBody>
      </p:sp>
    </p:spTree>
    <p:extLst>
      <p:ext uri="{BB962C8B-B14F-4D97-AF65-F5344CB8AC3E}">
        <p14:creationId xmlns:p14="http://schemas.microsoft.com/office/powerpoint/2010/main" val="689290614"/>
      </p:ext>
    </p:extLst>
  </p:cSld>
  <p:clrMapOvr>
    <a:masterClrMapping/>
  </p:clrMapOvr>
  <p:transition>
    <p:fade/>
  </p:transition>
</p:sldLayout>
</file>

<file path=ppt/slideLayouts/slideLayout28.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Four Portrait Biography">
    <p:spTree>
      <p:nvGrpSpPr>
        <p:cNvPr id="1" name=""/>
        <p:cNvGrpSpPr/>
        <p:nvPr/>
      </p:nvGrpSpPr>
      <p:grpSpPr>
        <a:xfrm>
          <a:off x="0" y="0"/>
          <a:ext cx="0" cy="0"/>
          <a:chOff x="0" y="0"/>
          <a:chExt cx="0" cy="0"/>
        </a:xfrm>
      </p:grpSpPr>
      <p:sp>
        <p:nvSpPr>
          <p:cNvPr id="24" name="Text Placeholder 10"/>
          <p:cNvSpPr>
            <a:spLocks noGrp="1"/>
          </p:cNvSpPr>
          <p:nvPr>
            <p:ph type="body" sz="quarter" idx="25" hasCustomPrompt="1"/>
          </p:nvPr>
        </p:nvSpPr>
        <p:spPr>
          <a:xfrm>
            <a:off x="182880" y="1874520"/>
            <a:ext cx="2011680" cy="365760"/>
          </a:xfrm>
        </p:spPr>
        <p:txBody>
          <a:bodyPr/>
          <a:lstStyle>
            <a:lvl1pPr>
              <a:spcBef>
                <a:spcPts val="0"/>
              </a:spcBef>
              <a:spcAft>
                <a:spcPts val="0"/>
              </a:spcAft>
              <a:defRPr sz="1100" b="0">
                <a:solidFill>
                  <a:schemeClr val="tx1"/>
                </a:solidFill>
              </a:defRPr>
            </a:lvl1pPr>
          </a:lstStyle>
          <a:p>
            <a:pPr lvl="0"/>
            <a:r>
              <a:rPr lang="en-US" dirty="0"/>
              <a:t>name@stblaw.com </a:t>
            </a:r>
          </a:p>
          <a:p>
            <a:pPr lvl="0"/>
            <a:r>
              <a:rPr lang="en-US" dirty="0"/>
              <a:t>+1-000-000-0000</a:t>
            </a:r>
          </a:p>
        </p:txBody>
      </p:sp>
      <p:sp>
        <p:nvSpPr>
          <p:cNvPr id="8" name="Text Placeholder 7"/>
          <p:cNvSpPr>
            <a:spLocks noGrp="1"/>
          </p:cNvSpPr>
          <p:nvPr>
            <p:ph type="body" sz="quarter" idx="26"/>
          </p:nvPr>
        </p:nvSpPr>
        <p:spPr>
          <a:xfrm>
            <a:off x="182880" y="1371600"/>
            <a:ext cx="2011680" cy="274320"/>
          </a:xfrm>
        </p:spPr>
        <p:txBody>
          <a:bodyPr/>
          <a:lstStyle>
            <a:lvl1pPr algn="l" defTabSz="914400" rtl="0" eaLnBrk="1" latinLnBrk="0" hangingPunct="1">
              <a:lnSpc>
                <a:spcPct val="90000"/>
              </a:lnSpc>
              <a:spcBef>
                <a:spcPct val="0"/>
              </a:spcBef>
              <a:buNone/>
              <a:defRPr lang="en-US" sz="1600" kern="1200" dirty="0">
                <a:solidFill>
                  <a:schemeClr val="tx1"/>
                </a:solidFill>
                <a:latin typeface="+mj-lt"/>
                <a:ea typeface="+mj-ea"/>
                <a:cs typeface="+mj-cs"/>
              </a:defRPr>
            </a:lvl1pPr>
            <a:lvl2pPr>
              <a:defRPr sz="1800"/>
            </a:lvl2pPr>
            <a:lvl3pPr>
              <a:defRPr sz="1800"/>
            </a:lvl3pPr>
            <a:lvl4pPr>
              <a:defRPr sz="1800"/>
            </a:lvl4pPr>
            <a:lvl5pPr>
              <a:defRPr sz="1800"/>
            </a:lvl5pPr>
          </a:lstStyle>
          <a:p>
            <a:pPr lvl="0"/>
            <a:r>
              <a:rPr lang="en-US" dirty="0"/>
              <a:t>Click to edit Master</a:t>
            </a:r>
          </a:p>
        </p:txBody>
      </p:sp>
      <p:sp>
        <p:nvSpPr>
          <p:cNvPr id="7" name="Rectangle 6"/>
          <p:cNvSpPr/>
          <p:nvPr userDrawn="1"/>
        </p:nvSpPr>
        <p:spPr>
          <a:xfrm>
            <a:off x="0" y="0"/>
            <a:ext cx="9144000" cy="12984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0" name="Picture Placeholder 9"/>
          <p:cNvSpPr>
            <a:spLocks noGrp="1"/>
          </p:cNvSpPr>
          <p:nvPr>
            <p:ph type="pic" sz="quarter" idx="16" hasCustomPrompt="1"/>
          </p:nvPr>
        </p:nvSpPr>
        <p:spPr>
          <a:xfrm>
            <a:off x="274320" y="0"/>
            <a:ext cx="1102238" cy="1298448"/>
          </a:xfrm>
          <a:solidFill>
            <a:schemeClr val="accent4"/>
          </a:solidFill>
        </p:spPr>
        <p:txBody>
          <a:bodyPr/>
          <a:lstStyle/>
          <a:p>
            <a:r>
              <a:rPr lang="en-US" dirty="0"/>
              <a:t>Place portrait here</a:t>
            </a:r>
          </a:p>
        </p:txBody>
      </p:sp>
      <p:sp>
        <p:nvSpPr>
          <p:cNvPr id="15" name="Picture Placeholder 9"/>
          <p:cNvSpPr>
            <a:spLocks noGrp="1"/>
          </p:cNvSpPr>
          <p:nvPr>
            <p:ph type="pic" sz="quarter" idx="18" hasCustomPrompt="1"/>
          </p:nvPr>
        </p:nvSpPr>
        <p:spPr>
          <a:xfrm>
            <a:off x="2529840" y="0"/>
            <a:ext cx="1102238" cy="1300163"/>
          </a:xfrm>
          <a:solidFill>
            <a:schemeClr val="accent4"/>
          </a:solidFill>
        </p:spPr>
        <p:txBody>
          <a:bodyPr/>
          <a:lstStyle/>
          <a:p>
            <a:r>
              <a:rPr lang="en-US" dirty="0"/>
              <a:t>Place portrait here</a:t>
            </a:r>
          </a:p>
        </p:txBody>
      </p:sp>
      <p:sp>
        <p:nvSpPr>
          <p:cNvPr id="21" name="Slide Number Placeholder 3"/>
          <p:cNvSpPr>
            <a:spLocks noGrp="1"/>
          </p:cNvSpPr>
          <p:nvPr>
            <p:ph type="sldNum" sz="quarter" idx="29"/>
          </p:nvPr>
        </p:nvSpPr>
        <p:spPr>
          <a:xfrm>
            <a:off x="8726832" y="6537354"/>
            <a:ext cx="417167" cy="328393"/>
          </a:xfrm>
          <a:prstGeom prst="rect">
            <a:avLst/>
          </a:prstGeom>
        </p:spPr>
        <p:txBody>
          <a:bodyPr/>
          <a:lstStyle/>
          <a:p>
            <a:fld id="{9B0005A4-9A48-4F82-82D8-7D3EECF7B059}" type="slidenum">
              <a:rPr lang="en-US" smtClean="0"/>
              <a:pPr/>
              <a:t>‹#›</a:t>
            </a:fld>
            <a:endParaRPr lang="en-US" dirty="0"/>
          </a:p>
        </p:txBody>
      </p:sp>
      <p:sp>
        <p:nvSpPr>
          <p:cNvPr id="23" name="Text Placeholder 8"/>
          <p:cNvSpPr>
            <a:spLocks noGrp="1"/>
          </p:cNvSpPr>
          <p:nvPr>
            <p:ph type="body" sz="quarter" idx="24" hasCustomPrompt="1"/>
          </p:nvPr>
        </p:nvSpPr>
        <p:spPr>
          <a:xfrm>
            <a:off x="182880" y="1645920"/>
            <a:ext cx="2011680" cy="182880"/>
          </a:xfrm>
        </p:spPr>
        <p:txBody>
          <a:bodyPr/>
          <a:lstStyle>
            <a:lvl1pPr>
              <a:defRPr lang="en-US" sz="1100" i="1" kern="1200" baseline="0" dirty="0" smtClean="0">
                <a:solidFill>
                  <a:schemeClr val="tx1"/>
                </a:solidFill>
                <a:latin typeface="+mn-lt"/>
                <a:ea typeface="+mn-ea"/>
                <a:cs typeface="+mn-cs"/>
              </a:defRPr>
            </a:lvl1pPr>
            <a:lvl2pPr>
              <a:defRPr sz="1800"/>
            </a:lvl2pPr>
            <a:lvl3pPr>
              <a:defRPr sz="1800"/>
            </a:lvl3pPr>
            <a:lvl4pPr>
              <a:defRPr sz="1800"/>
            </a:lvl4pPr>
            <a:lvl5pPr>
              <a:defRPr sz="1800"/>
            </a:lvl5pPr>
          </a:lstStyle>
          <a:p>
            <a:pPr marL="0" lvl="0" indent="0" algn="l" defTabSz="914400" rtl="0" eaLnBrk="1" latinLnBrk="0" hangingPunct="1">
              <a:spcBef>
                <a:spcPts val="400"/>
              </a:spcBef>
              <a:spcAft>
                <a:spcPts val="400"/>
              </a:spcAft>
              <a:buFontTx/>
              <a:buNone/>
            </a:pPr>
            <a:r>
              <a:rPr lang="en-US" dirty="0"/>
              <a:t>Title Here</a:t>
            </a:r>
          </a:p>
        </p:txBody>
      </p:sp>
      <p:sp>
        <p:nvSpPr>
          <p:cNvPr id="3" name="Content Placeholder 2"/>
          <p:cNvSpPr>
            <a:spLocks noGrp="1"/>
          </p:cNvSpPr>
          <p:nvPr>
            <p:ph idx="1"/>
          </p:nvPr>
        </p:nvSpPr>
        <p:spPr>
          <a:xfrm>
            <a:off x="182880" y="2340864"/>
            <a:ext cx="2103120" cy="3931920"/>
          </a:xfrm>
        </p:spPr>
        <p:txBody>
          <a:bodyPr/>
          <a:lstStyle>
            <a:lvl1pPr>
              <a:lnSpc>
                <a:spcPct val="110000"/>
              </a:lnSpc>
              <a:spcBef>
                <a:spcPts val="0"/>
              </a:spcBef>
              <a:defRPr sz="800"/>
            </a:lvl1pPr>
            <a:lvl2pPr>
              <a:defRPr sz="1800"/>
            </a:lvl2pPr>
            <a:lvl3pPr>
              <a:defRPr sz="1800"/>
            </a:lvl3pPr>
            <a:lvl4pPr>
              <a:defRPr sz="1800"/>
            </a:lvl4pPr>
            <a:lvl5pPr>
              <a:defRPr sz="1800"/>
            </a:lvl5pPr>
          </a:lstStyle>
          <a:p>
            <a:pPr lvl="0"/>
            <a:r>
              <a:rPr lang="en-US" dirty="0"/>
              <a:t>Click to edit Master text styles</a:t>
            </a:r>
          </a:p>
        </p:txBody>
      </p:sp>
      <p:sp>
        <p:nvSpPr>
          <p:cNvPr id="22" name="Content Placeholder 2"/>
          <p:cNvSpPr>
            <a:spLocks noGrp="1"/>
          </p:cNvSpPr>
          <p:nvPr>
            <p:ph idx="23"/>
          </p:nvPr>
        </p:nvSpPr>
        <p:spPr>
          <a:xfrm>
            <a:off x="2438400" y="2340864"/>
            <a:ext cx="2103120" cy="3931920"/>
          </a:xfrm>
        </p:spPr>
        <p:txBody>
          <a:bodyPr/>
          <a:lstStyle>
            <a:lvl1pPr>
              <a:lnSpc>
                <a:spcPct val="110000"/>
              </a:lnSpc>
              <a:spcBef>
                <a:spcPts val="0"/>
              </a:spcBef>
              <a:defRPr sz="800"/>
            </a:lvl1pPr>
            <a:lvl2pPr>
              <a:defRPr sz="1800"/>
            </a:lvl2pPr>
            <a:lvl3pPr>
              <a:defRPr sz="1800"/>
            </a:lvl3pPr>
            <a:lvl4pPr>
              <a:defRPr sz="1800"/>
            </a:lvl4pPr>
            <a:lvl5pPr>
              <a:defRPr sz="1800"/>
            </a:lvl5pPr>
          </a:lstStyle>
          <a:p>
            <a:pPr lvl="0"/>
            <a:r>
              <a:rPr lang="en-US" dirty="0"/>
              <a:t>Click to edit Master text styles</a:t>
            </a:r>
          </a:p>
        </p:txBody>
      </p:sp>
      <p:sp>
        <p:nvSpPr>
          <p:cNvPr id="16" name="Picture Placeholder 9"/>
          <p:cNvSpPr>
            <a:spLocks noGrp="1"/>
          </p:cNvSpPr>
          <p:nvPr>
            <p:ph type="pic" sz="quarter" idx="30" hasCustomPrompt="1"/>
          </p:nvPr>
        </p:nvSpPr>
        <p:spPr>
          <a:xfrm>
            <a:off x="4785360" y="0"/>
            <a:ext cx="1102238" cy="1298448"/>
          </a:xfrm>
          <a:solidFill>
            <a:schemeClr val="accent4"/>
          </a:solidFill>
        </p:spPr>
        <p:txBody>
          <a:bodyPr/>
          <a:lstStyle/>
          <a:p>
            <a:r>
              <a:rPr lang="en-US" dirty="0"/>
              <a:t>Place portrait here</a:t>
            </a:r>
          </a:p>
        </p:txBody>
      </p:sp>
      <p:sp>
        <p:nvSpPr>
          <p:cNvPr id="17" name="Picture Placeholder 9"/>
          <p:cNvSpPr>
            <a:spLocks noGrp="1"/>
          </p:cNvSpPr>
          <p:nvPr>
            <p:ph type="pic" sz="quarter" idx="31" hasCustomPrompt="1"/>
          </p:nvPr>
        </p:nvSpPr>
        <p:spPr>
          <a:xfrm>
            <a:off x="7040880" y="0"/>
            <a:ext cx="1102238" cy="1300163"/>
          </a:xfrm>
          <a:solidFill>
            <a:schemeClr val="accent4"/>
          </a:solidFill>
        </p:spPr>
        <p:txBody>
          <a:bodyPr/>
          <a:lstStyle/>
          <a:p>
            <a:r>
              <a:rPr lang="en-US" dirty="0"/>
              <a:t>Place portrait here</a:t>
            </a:r>
          </a:p>
        </p:txBody>
      </p:sp>
      <p:sp>
        <p:nvSpPr>
          <p:cNvPr id="18" name="Content Placeholder 2"/>
          <p:cNvSpPr>
            <a:spLocks noGrp="1"/>
          </p:cNvSpPr>
          <p:nvPr>
            <p:ph idx="32"/>
          </p:nvPr>
        </p:nvSpPr>
        <p:spPr>
          <a:xfrm>
            <a:off x="4693920" y="2340864"/>
            <a:ext cx="2103120" cy="3931920"/>
          </a:xfrm>
        </p:spPr>
        <p:txBody>
          <a:bodyPr/>
          <a:lstStyle>
            <a:lvl1pPr>
              <a:lnSpc>
                <a:spcPct val="110000"/>
              </a:lnSpc>
              <a:spcBef>
                <a:spcPts val="0"/>
              </a:spcBef>
              <a:defRPr sz="800"/>
            </a:lvl1pPr>
            <a:lvl2pPr>
              <a:defRPr sz="1800"/>
            </a:lvl2pPr>
            <a:lvl3pPr>
              <a:defRPr sz="1800"/>
            </a:lvl3pPr>
            <a:lvl4pPr>
              <a:defRPr sz="1800"/>
            </a:lvl4pPr>
            <a:lvl5pPr>
              <a:defRPr sz="1800"/>
            </a:lvl5pPr>
          </a:lstStyle>
          <a:p>
            <a:pPr lvl="0"/>
            <a:r>
              <a:rPr lang="en-US" dirty="0"/>
              <a:t>Click to edit Master text styles</a:t>
            </a:r>
          </a:p>
        </p:txBody>
      </p:sp>
      <p:sp>
        <p:nvSpPr>
          <p:cNvPr id="19" name="Content Placeholder 2"/>
          <p:cNvSpPr>
            <a:spLocks noGrp="1"/>
          </p:cNvSpPr>
          <p:nvPr>
            <p:ph idx="33"/>
          </p:nvPr>
        </p:nvSpPr>
        <p:spPr>
          <a:xfrm>
            <a:off x="6949440" y="2340864"/>
            <a:ext cx="2103120" cy="3931920"/>
          </a:xfrm>
        </p:spPr>
        <p:txBody>
          <a:bodyPr/>
          <a:lstStyle>
            <a:lvl1pPr>
              <a:lnSpc>
                <a:spcPct val="110000"/>
              </a:lnSpc>
              <a:spcBef>
                <a:spcPts val="0"/>
              </a:spcBef>
              <a:defRPr sz="800"/>
            </a:lvl1pPr>
            <a:lvl2pPr>
              <a:defRPr sz="1800"/>
            </a:lvl2pPr>
            <a:lvl3pPr>
              <a:defRPr sz="1800"/>
            </a:lvl3pPr>
            <a:lvl4pPr>
              <a:defRPr sz="1800"/>
            </a:lvl4pPr>
            <a:lvl5pPr>
              <a:defRPr sz="1800"/>
            </a:lvl5pPr>
          </a:lstStyle>
          <a:p>
            <a:pPr lvl="0"/>
            <a:r>
              <a:rPr lang="en-US" dirty="0"/>
              <a:t>Click to edit Master text styles</a:t>
            </a:r>
          </a:p>
        </p:txBody>
      </p:sp>
      <p:sp>
        <p:nvSpPr>
          <p:cNvPr id="20" name="Text Placeholder 10"/>
          <p:cNvSpPr>
            <a:spLocks noGrp="1"/>
          </p:cNvSpPr>
          <p:nvPr>
            <p:ph type="body" sz="quarter" idx="34" hasCustomPrompt="1"/>
          </p:nvPr>
        </p:nvSpPr>
        <p:spPr>
          <a:xfrm>
            <a:off x="2441448" y="1874520"/>
            <a:ext cx="2011680" cy="365760"/>
          </a:xfrm>
        </p:spPr>
        <p:txBody>
          <a:bodyPr/>
          <a:lstStyle>
            <a:lvl1pPr>
              <a:spcBef>
                <a:spcPts val="0"/>
              </a:spcBef>
              <a:spcAft>
                <a:spcPts val="0"/>
              </a:spcAft>
              <a:defRPr sz="1100" b="0">
                <a:solidFill>
                  <a:schemeClr val="tx1"/>
                </a:solidFill>
              </a:defRPr>
            </a:lvl1pPr>
          </a:lstStyle>
          <a:p>
            <a:pPr lvl="0"/>
            <a:r>
              <a:rPr lang="en-US" dirty="0"/>
              <a:t>name@stblaw.com </a:t>
            </a:r>
          </a:p>
          <a:p>
            <a:pPr lvl="0"/>
            <a:r>
              <a:rPr lang="en-US" dirty="0"/>
              <a:t>+1-000-000-0000</a:t>
            </a:r>
          </a:p>
        </p:txBody>
      </p:sp>
      <p:sp>
        <p:nvSpPr>
          <p:cNvPr id="25" name="Text Placeholder 7"/>
          <p:cNvSpPr>
            <a:spLocks noGrp="1"/>
          </p:cNvSpPr>
          <p:nvPr>
            <p:ph type="body" sz="quarter" idx="35"/>
          </p:nvPr>
        </p:nvSpPr>
        <p:spPr>
          <a:xfrm>
            <a:off x="2441448" y="1371600"/>
            <a:ext cx="2011680" cy="274320"/>
          </a:xfrm>
        </p:spPr>
        <p:txBody>
          <a:bodyPr/>
          <a:lstStyle>
            <a:lvl1pPr algn="l" defTabSz="914400" rtl="0" eaLnBrk="1" latinLnBrk="0" hangingPunct="1">
              <a:lnSpc>
                <a:spcPct val="90000"/>
              </a:lnSpc>
              <a:spcBef>
                <a:spcPct val="0"/>
              </a:spcBef>
              <a:buNone/>
              <a:defRPr lang="en-US" sz="1600" kern="1200" dirty="0">
                <a:solidFill>
                  <a:schemeClr val="tx1"/>
                </a:solidFill>
                <a:latin typeface="+mj-lt"/>
                <a:ea typeface="+mj-ea"/>
                <a:cs typeface="+mj-cs"/>
              </a:defRPr>
            </a:lvl1pPr>
            <a:lvl2pPr>
              <a:defRPr sz="1800"/>
            </a:lvl2pPr>
            <a:lvl3pPr>
              <a:defRPr sz="1800"/>
            </a:lvl3pPr>
            <a:lvl4pPr>
              <a:defRPr sz="1800"/>
            </a:lvl4pPr>
            <a:lvl5pPr>
              <a:defRPr sz="1800"/>
            </a:lvl5pPr>
          </a:lstStyle>
          <a:p>
            <a:pPr lvl="0"/>
            <a:r>
              <a:rPr lang="en-US" dirty="0"/>
              <a:t>Click to edit Master</a:t>
            </a:r>
          </a:p>
        </p:txBody>
      </p:sp>
      <p:sp>
        <p:nvSpPr>
          <p:cNvPr id="26" name="Text Placeholder 8"/>
          <p:cNvSpPr>
            <a:spLocks noGrp="1"/>
          </p:cNvSpPr>
          <p:nvPr>
            <p:ph type="body" sz="quarter" idx="36" hasCustomPrompt="1"/>
          </p:nvPr>
        </p:nvSpPr>
        <p:spPr>
          <a:xfrm>
            <a:off x="2441448" y="1645920"/>
            <a:ext cx="2011680" cy="182880"/>
          </a:xfrm>
        </p:spPr>
        <p:txBody>
          <a:bodyPr/>
          <a:lstStyle>
            <a:lvl1pPr>
              <a:defRPr lang="en-US" sz="1100" i="1" kern="1200" baseline="0" dirty="0" smtClean="0">
                <a:solidFill>
                  <a:schemeClr val="tx1"/>
                </a:solidFill>
                <a:latin typeface="+mn-lt"/>
                <a:ea typeface="+mn-ea"/>
                <a:cs typeface="+mn-cs"/>
              </a:defRPr>
            </a:lvl1pPr>
            <a:lvl2pPr>
              <a:defRPr sz="1800"/>
            </a:lvl2pPr>
            <a:lvl3pPr>
              <a:defRPr sz="1800"/>
            </a:lvl3pPr>
            <a:lvl4pPr>
              <a:defRPr sz="1800"/>
            </a:lvl4pPr>
            <a:lvl5pPr>
              <a:defRPr sz="1800"/>
            </a:lvl5pPr>
          </a:lstStyle>
          <a:p>
            <a:pPr marL="0" lvl="0" indent="0" algn="l" defTabSz="914400" rtl="0" eaLnBrk="1" latinLnBrk="0" hangingPunct="1">
              <a:spcBef>
                <a:spcPts val="400"/>
              </a:spcBef>
              <a:spcAft>
                <a:spcPts val="400"/>
              </a:spcAft>
              <a:buFontTx/>
              <a:buNone/>
            </a:pPr>
            <a:r>
              <a:rPr lang="en-US" dirty="0"/>
              <a:t>Title Here</a:t>
            </a:r>
          </a:p>
        </p:txBody>
      </p:sp>
      <p:sp>
        <p:nvSpPr>
          <p:cNvPr id="27" name="Text Placeholder 10"/>
          <p:cNvSpPr>
            <a:spLocks noGrp="1"/>
          </p:cNvSpPr>
          <p:nvPr>
            <p:ph type="body" sz="quarter" idx="37" hasCustomPrompt="1"/>
          </p:nvPr>
        </p:nvSpPr>
        <p:spPr>
          <a:xfrm>
            <a:off x="4690872" y="1874520"/>
            <a:ext cx="2011680" cy="365760"/>
          </a:xfrm>
        </p:spPr>
        <p:txBody>
          <a:bodyPr/>
          <a:lstStyle>
            <a:lvl1pPr>
              <a:spcBef>
                <a:spcPts val="0"/>
              </a:spcBef>
              <a:spcAft>
                <a:spcPts val="0"/>
              </a:spcAft>
              <a:defRPr sz="1100" b="0">
                <a:solidFill>
                  <a:schemeClr val="tx1"/>
                </a:solidFill>
              </a:defRPr>
            </a:lvl1pPr>
          </a:lstStyle>
          <a:p>
            <a:pPr lvl="0"/>
            <a:r>
              <a:rPr lang="en-US" dirty="0"/>
              <a:t>name@stblaw.com </a:t>
            </a:r>
          </a:p>
          <a:p>
            <a:pPr lvl="0"/>
            <a:r>
              <a:rPr lang="en-US" dirty="0"/>
              <a:t>+1-000-000-0000</a:t>
            </a:r>
          </a:p>
        </p:txBody>
      </p:sp>
      <p:sp>
        <p:nvSpPr>
          <p:cNvPr id="28" name="Text Placeholder 7"/>
          <p:cNvSpPr>
            <a:spLocks noGrp="1"/>
          </p:cNvSpPr>
          <p:nvPr>
            <p:ph type="body" sz="quarter" idx="38"/>
          </p:nvPr>
        </p:nvSpPr>
        <p:spPr>
          <a:xfrm>
            <a:off x="4690872" y="1371600"/>
            <a:ext cx="2011680" cy="274320"/>
          </a:xfrm>
        </p:spPr>
        <p:txBody>
          <a:bodyPr/>
          <a:lstStyle>
            <a:lvl1pPr algn="l" defTabSz="914400" rtl="0" eaLnBrk="1" latinLnBrk="0" hangingPunct="1">
              <a:lnSpc>
                <a:spcPct val="90000"/>
              </a:lnSpc>
              <a:spcBef>
                <a:spcPct val="0"/>
              </a:spcBef>
              <a:buNone/>
              <a:defRPr lang="en-US" sz="1600" kern="1200" dirty="0">
                <a:solidFill>
                  <a:schemeClr val="tx1"/>
                </a:solidFill>
                <a:latin typeface="+mj-lt"/>
                <a:ea typeface="+mj-ea"/>
                <a:cs typeface="+mj-cs"/>
              </a:defRPr>
            </a:lvl1pPr>
            <a:lvl2pPr>
              <a:defRPr sz="1800"/>
            </a:lvl2pPr>
            <a:lvl3pPr>
              <a:defRPr sz="1800"/>
            </a:lvl3pPr>
            <a:lvl4pPr>
              <a:defRPr sz="1800"/>
            </a:lvl4pPr>
            <a:lvl5pPr>
              <a:defRPr sz="1800"/>
            </a:lvl5pPr>
          </a:lstStyle>
          <a:p>
            <a:pPr lvl="0"/>
            <a:r>
              <a:rPr lang="en-US" dirty="0"/>
              <a:t>Click to edit Master</a:t>
            </a:r>
          </a:p>
        </p:txBody>
      </p:sp>
      <p:sp>
        <p:nvSpPr>
          <p:cNvPr id="29" name="Text Placeholder 8"/>
          <p:cNvSpPr>
            <a:spLocks noGrp="1"/>
          </p:cNvSpPr>
          <p:nvPr>
            <p:ph type="body" sz="quarter" idx="39" hasCustomPrompt="1"/>
          </p:nvPr>
        </p:nvSpPr>
        <p:spPr>
          <a:xfrm>
            <a:off x="4690872" y="1645920"/>
            <a:ext cx="2011680" cy="182880"/>
          </a:xfrm>
        </p:spPr>
        <p:txBody>
          <a:bodyPr/>
          <a:lstStyle>
            <a:lvl1pPr>
              <a:defRPr lang="en-US" sz="1100" i="1" kern="1200" baseline="0" dirty="0" smtClean="0">
                <a:solidFill>
                  <a:schemeClr val="tx1"/>
                </a:solidFill>
                <a:latin typeface="+mn-lt"/>
                <a:ea typeface="+mn-ea"/>
                <a:cs typeface="+mn-cs"/>
              </a:defRPr>
            </a:lvl1pPr>
            <a:lvl2pPr>
              <a:defRPr sz="1800"/>
            </a:lvl2pPr>
            <a:lvl3pPr>
              <a:defRPr sz="1800"/>
            </a:lvl3pPr>
            <a:lvl4pPr>
              <a:defRPr sz="1800"/>
            </a:lvl4pPr>
            <a:lvl5pPr>
              <a:defRPr sz="1800"/>
            </a:lvl5pPr>
          </a:lstStyle>
          <a:p>
            <a:pPr marL="0" lvl="0" indent="0" algn="l" defTabSz="914400" rtl="0" eaLnBrk="1" latinLnBrk="0" hangingPunct="1">
              <a:spcBef>
                <a:spcPts val="400"/>
              </a:spcBef>
              <a:spcAft>
                <a:spcPts val="400"/>
              </a:spcAft>
              <a:buFontTx/>
              <a:buNone/>
            </a:pPr>
            <a:r>
              <a:rPr lang="en-US" dirty="0"/>
              <a:t>Title Here</a:t>
            </a:r>
          </a:p>
        </p:txBody>
      </p:sp>
      <p:sp>
        <p:nvSpPr>
          <p:cNvPr id="30" name="Text Placeholder 10"/>
          <p:cNvSpPr>
            <a:spLocks noGrp="1"/>
          </p:cNvSpPr>
          <p:nvPr>
            <p:ph type="body" sz="quarter" idx="40" hasCustomPrompt="1"/>
          </p:nvPr>
        </p:nvSpPr>
        <p:spPr>
          <a:xfrm>
            <a:off x="6949440" y="1874520"/>
            <a:ext cx="2011680" cy="365760"/>
          </a:xfrm>
        </p:spPr>
        <p:txBody>
          <a:bodyPr/>
          <a:lstStyle>
            <a:lvl1pPr>
              <a:spcBef>
                <a:spcPts val="0"/>
              </a:spcBef>
              <a:spcAft>
                <a:spcPts val="0"/>
              </a:spcAft>
              <a:defRPr sz="1100" b="0">
                <a:solidFill>
                  <a:schemeClr val="tx1"/>
                </a:solidFill>
              </a:defRPr>
            </a:lvl1pPr>
          </a:lstStyle>
          <a:p>
            <a:pPr lvl="0"/>
            <a:r>
              <a:rPr lang="en-US" dirty="0"/>
              <a:t>name@stblaw.com </a:t>
            </a:r>
          </a:p>
          <a:p>
            <a:pPr lvl="0"/>
            <a:r>
              <a:rPr lang="en-US" dirty="0"/>
              <a:t>+1-000-000-0000</a:t>
            </a:r>
          </a:p>
        </p:txBody>
      </p:sp>
      <p:sp>
        <p:nvSpPr>
          <p:cNvPr id="31" name="Text Placeholder 7"/>
          <p:cNvSpPr>
            <a:spLocks noGrp="1"/>
          </p:cNvSpPr>
          <p:nvPr>
            <p:ph type="body" sz="quarter" idx="41"/>
          </p:nvPr>
        </p:nvSpPr>
        <p:spPr>
          <a:xfrm>
            <a:off x="6949440" y="1371600"/>
            <a:ext cx="2011680" cy="274320"/>
          </a:xfrm>
        </p:spPr>
        <p:txBody>
          <a:bodyPr/>
          <a:lstStyle>
            <a:lvl1pPr algn="l" defTabSz="914400" rtl="0" eaLnBrk="1" latinLnBrk="0" hangingPunct="1">
              <a:lnSpc>
                <a:spcPct val="90000"/>
              </a:lnSpc>
              <a:spcBef>
                <a:spcPct val="0"/>
              </a:spcBef>
              <a:buNone/>
              <a:defRPr lang="en-US" sz="1600" kern="1200" dirty="0">
                <a:solidFill>
                  <a:schemeClr val="tx1"/>
                </a:solidFill>
                <a:latin typeface="+mj-lt"/>
                <a:ea typeface="+mj-ea"/>
                <a:cs typeface="+mj-cs"/>
              </a:defRPr>
            </a:lvl1pPr>
            <a:lvl2pPr>
              <a:defRPr sz="1800"/>
            </a:lvl2pPr>
            <a:lvl3pPr>
              <a:defRPr sz="1800"/>
            </a:lvl3pPr>
            <a:lvl4pPr>
              <a:defRPr sz="1800"/>
            </a:lvl4pPr>
            <a:lvl5pPr>
              <a:defRPr sz="1800"/>
            </a:lvl5pPr>
          </a:lstStyle>
          <a:p>
            <a:pPr lvl="0"/>
            <a:r>
              <a:rPr lang="en-US" dirty="0"/>
              <a:t>Click to edit Master</a:t>
            </a:r>
          </a:p>
        </p:txBody>
      </p:sp>
      <p:sp>
        <p:nvSpPr>
          <p:cNvPr id="32" name="Text Placeholder 8"/>
          <p:cNvSpPr>
            <a:spLocks noGrp="1"/>
          </p:cNvSpPr>
          <p:nvPr>
            <p:ph type="body" sz="quarter" idx="42" hasCustomPrompt="1"/>
          </p:nvPr>
        </p:nvSpPr>
        <p:spPr>
          <a:xfrm>
            <a:off x="6949440" y="1645920"/>
            <a:ext cx="2011680" cy="182880"/>
          </a:xfrm>
        </p:spPr>
        <p:txBody>
          <a:bodyPr/>
          <a:lstStyle>
            <a:lvl1pPr>
              <a:defRPr lang="en-US" sz="1100" i="1" kern="1200" baseline="0" dirty="0" smtClean="0">
                <a:solidFill>
                  <a:schemeClr val="tx1"/>
                </a:solidFill>
                <a:latin typeface="+mn-lt"/>
                <a:ea typeface="+mn-ea"/>
                <a:cs typeface="+mn-cs"/>
              </a:defRPr>
            </a:lvl1pPr>
            <a:lvl2pPr>
              <a:defRPr sz="1800"/>
            </a:lvl2pPr>
            <a:lvl3pPr>
              <a:defRPr sz="1800"/>
            </a:lvl3pPr>
            <a:lvl4pPr>
              <a:defRPr sz="1800"/>
            </a:lvl4pPr>
            <a:lvl5pPr>
              <a:defRPr sz="1800"/>
            </a:lvl5pPr>
          </a:lstStyle>
          <a:p>
            <a:pPr marL="0" lvl="0" indent="0" algn="l" defTabSz="914400" rtl="0" eaLnBrk="1" latinLnBrk="0" hangingPunct="1">
              <a:spcBef>
                <a:spcPts val="400"/>
              </a:spcBef>
              <a:spcAft>
                <a:spcPts val="400"/>
              </a:spcAft>
              <a:buFontTx/>
              <a:buNone/>
            </a:pPr>
            <a:r>
              <a:rPr lang="en-US" dirty="0"/>
              <a:t>Title Here</a:t>
            </a:r>
          </a:p>
        </p:txBody>
      </p:sp>
      <p:sp>
        <p:nvSpPr>
          <p:cNvPr id="33" name="Footer Placeholder 3"/>
          <p:cNvSpPr>
            <a:spLocks noGrp="1"/>
          </p:cNvSpPr>
          <p:nvPr>
            <p:ph type="ftr" sz="quarter" idx="3"/>
          </p:nvPr>
        </p:nvSpPr>
        <p:spPr bwMode="gray">
          <a:xfrm>
            <a:off x="2444750" y="6586567"/>
            <a:ext cx="5869624" cy="271462"/>
          </a:xfrm>
          <a:prstGeom prst="rect">
            <a:avLst/>
          </a:prstGeom>
        </p:spPr>
        <p:txBody>
          <a:bodyPr vert="horz" lIns="91440" tIns="45720" rIns="91440" bIns="45720" rtlCol="0" anchor="t" anchorCtr="0"/>
          <a:lstStyle>
            <a:lvl1pPr algn="r">
              <a:defRPr sz="800">
                <a:solidFill>
                  <a:schemeClr val="bg1"/>
                </a:solidFill>
              </a:defRPr>
            </a:lvl1pPr>
          </a:lstStyle>
          <a:p>
            <a:endParaRPr lang="en-US" dirty="0"/>
          </a:p>
        </p:txBody>
      </p:sp>
    </p:spTree>
    <p:extLst>
      <p:ext uri="{BB962C8B-B14F-4D97-AF65-F5344CB8AC3E}">
        <p14:creationId xmlns:p14="http://schemas.microsoft.com/office/powerpoint/2010/main" val="522145607"/>
      </p:ext>
    </p:extLst>
  </p:cSld>
  <p:clrMapOvr>
    <a:masterClrMapping/>
  </p:clrMapOvr>
</p:sldLayout>
</file>

<file path=ppt/slideLayouts/slideLayout29.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Case Stu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54176" y="1196976"/>
            <a:ext cx="6420111" cy="4661214"/>
          </a:xfrm>
        </p:spPr>
        <p:txBody>
          <a:bodyPr/>
          <a:lstStyle>
            <a:lvl1pPr>
              <a:defRPr>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6961031" y="1300163"/>
            <a:ext cx="0" cy="461124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Picture Placeholder 11"/>
          <p:cNvSpPr>
            <a:spLocks noGrp="1"/>
          </p:cNvSpPr>
          <p:nvPr>
            <p:ph type="pic" sz="quarter" idx="16" hasCustomPrompt="1"/>
          </p:nvPr>
        </p:nvSpPr>
        <p:spPr>
          <a:xfrm>
            <a:off x="7051675" y="1300163"/>
            <a:ext cx="1743075" cy="1417637"/>
          </a:xfrm>
        </p:spPr>
        <p:txBody>
          <a:bodyPr/>
          <a:lstStyle>
            <a:lvl1pPr algn="ctr">
              <a:defRPr/>
            </a:lvl1pPr>
          </a:lstStyle>
          <a:p>
            <a:r>
              <a:rPr lang="en-US" dirty="0"/>
              <a:t>Place logo here</a:t>
            </a:r>
          </a:p>
        </p:txBody>
      </p:sp>
      <p:sp>
        <p:nvSpPr>
          <p:cNvPr id="4" name="Footer Placeholder 3"/>
          <p:cNvSpPr>
            <a:spLocks noGrp="1"/>
          </p:cNvSpPr>
          <p:nvPr>
            <p:ph type="ftr" sz="quarter" idx="17"/>
          </p:nvPr>
        </p:nvSpPr>
        <p:spPr/>
        <p:txBody>
          <a:bodyPr/>
          <a:lstStyle/>
          <a:p>
            <a:endParaRPr lang="en-US" dirty="0"/>
          </a:p>
        </p:txBody>
      </p:sp>
      <p:sp>
        <p:nvSpPr>
          <p:cNvPr id="9" name="Slide Number Placeholder 3"/>
          <p:cNvSpPr>
            <a:spLocks noGrp="1"/>
          </p:cNvSpPr>
          <p:nvPr>
            <p:ph type="sldNum" sz="quarter" idx="18"/>
          </p:nvPr>
        </p:nvSpPr>
        <p:spPr>
          <a:xfrm>
            <a:off x="8726832" y="6537354"/>
            <a:ext cx="417167" cy="328393"/>
          </a:xfrm>
        </p:spPr>
        <p:txBody>
          <a:bodyPr/>
          <a:lstStyle/>
          <a:p>
            <a:fld id="{9B0005A4-9A48-4F82-82D8-7D3EECF7B059}" type="slidenum">
              <a:rPr lang="en-US" smtClean="0"/>
              <a:pPr/>
              <a:t>‹#›</a:t>
            </a:fld>
            <a:endParaRPr lang="en-US" dirty="0"/>
          </a:p>
        </p:txBody>
      </p:sp>
      <p:sp>
        <p:nvSpPr>
          <p:cNvPr id="10" name="Text Placeholder 12"/>
          <p:cNvSpPr>
            <a:spLocks noGrp="1"/>
          </p:cNvSpPr>
          <p:nvPr>
            <p:ph type="body" sz="quarter" idx="15" hasCustomPrompt="1"/>
          </p:nvPr>
        </p:nvSpPr>
        <p:spPr>
          <a:xfrm>
            <a:off x="354013" y="5858189"/>
            <a:ext cx="8454637" cy="475235"/>
          </a:xfrm>
        </p:spPr>
        <p:txBody>
          <a:bodyPr anchor="b" anchorCtr="0"/>
          <a:lstStyle>
            <a:lvl1pPr marL="115888" indent="-115888">
              <a:spcBef>
                <a:spcPts val="100"/>
              </a:spcBef>
              <a:spcAft>
                <a:spcPts val="200"/>
              </a:spcAft>
              <a:buFont typeface="+mj-lt"/>
              <a:buAutoNum type="arabicPeriod"/>
              <a:defRPr sz="700"/>
            </a:lvl1pPr>
          </a:lstStyle>
          <a:p>
            <a:pPr lvl="0"/>
            <a:r>
              <a:rPr lang="en-US" dirty="0"/>
              <a:t>Footnotes here</a:t>
            </a:r>
          </a:p>
        </p:txBody>
      </p:sp>
    </p:spTree>
    <p:extLst>
      <p:ext uri="{BB962C8B-B14F-4D97-AF65-F5344CB8AC3E}">
        <p14:creationId xmlns:p14="http://schemas.microsoft.com/office/powerpoint/2010/main" val="2428668394"/>
      </p:ext>
    </p:extLst>
  </p:cSld>
  <p:clrMapOvr>
    <a:masterClrMapping/>
  </p:clrMapOvr>
  <p:transition>
    <p:fade/>
  </p:transition>
</p:sldLayout>
</file>

<file path=ppt/slideLayouts/slideLayout3.xml><?xml version="1.0" encoding="utf-8"?>
<p:sldLayout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Cover_PhotographicFul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98448"/>
            <a:ext cx="9144000" cy="5559552"/>
          </a:xfrm>
          <a:prstGeom prst="rect">
            <a:avLst/>
          </a:prstGeom>
        </p:spPr>
      </p:pic>
      <p:sp>
        <p:nvSpPr>
          <p:cNvPr id="4" name="Title Placeholder 1"/>
          <p:cNvSpPr>
            <a:spLocks noGrp="1"/>
          </p:cNvSpPr>
          <p:nvPr>
            <p:ph type="title" hasCustomPrompt="1"/>
          </p:nvPr>
        </p:nvSpPr>
        <p:spPr>
          <a:xfrm>
            <a:off x="355599" y="2011680"/>
            <a:ext cx="8447089" cy="914400"/>
          </a:xfrm>
          <a:prstGeom prst="rect">
            <a:avLst/>
          </a:prstGeom>
        </p:spPr>
        <p:txBody>
          <a:bodyPr anchor="t" anchorCtr="0"/>
          <a:lstStyle>
            <a:lvl1pPr>
              <a:defRPr lang="en-US" sz="5200" b="0" i="0" cap="none" spc="-100" baseline="0" dirty="0">
                <a:solidFill>
                  <a:schemeClr val="tx2"/>
                </a:solidFill>
              </a:defRPr>
            </a:lvl1pPr>
          </a:lstStyle>
          <a:p>
            <a:pPr marL="0" lvl="0"/>
            <a:r>
              <a:rPr lang="en-US" dirty="0"/>
              <a:t>Presentation Title</a:t>
            </a:r>
          </a:p>
        </p:txBody>
      </p:sp>
      <p:sp>
        <p:nvSpPr>
          <p:cNvPr id="16" name="Text Placeholder 12"/>
          <p:cNvSpPr>
            <a:spLocks noGrp="1"/>
          </p:cNvSpPr>
          <p:nvPr>
            <p:ph type="body" sz="quarter" idx="10" hasCustomPrompt="1"/>
          </p:nvPr>
        </p:nvSpPr>
        <p:spPr>
          <a:xfrm>
            <a:off x="355599" y="4572000"/>
            <a:ext cx="2798994" cy="482324"/>
          </a:xfrm>
        </p:spPr>
        <p:txBody>
          <a:bodyPr/>
          <a:lstStyle>
            <a:lvl1pPr>
              <a:defRPr sz="1800">
                <a:solidFill>
                  <a:schemeClr val="tx1"/>
                </a:solidFill>
              </a:defRPr>
            </a:lvl1pPr>
          </a:lstStyle>
          <a:p>
            <a:pPr lvl="0"/>
            <a:r>
              <a:rPr lang="en-US" dirty="0"/>
              <a:t>Date</a:t>
            </a:r>
          </a:p>
        </p:txBody>
      </p:sp>
      <p:sp>
        <p:nvSpPr>
          <p:cNvPr id="19" name="Text Placeholder 18"/>
          <p:cNvSpPr>
            <a:spLocks noGrp="1"/>
          </p:cNvSpPr>
          <p:nvPr>
            <p:ph type="body" sz="quarter" idx="11" hasCustomPrompt="1"/>
          </p:nvPr>
        </p:nvSpPr>
        <p:spPr>
          <a:xfrm>
            <a:off x="355598" y="2834640"/>
            <a:ext cx="4572000" cy="914400"/>
          </a:xfrm>
        </p:spPr>
        <p:txBody>
          <a:bodyPr anchor="t" anchorCtr="0"/>
          <a:lstStyle>
            <a:lvl1pPr>
              <a:lnSpc>
                <a:spcPct val="95000"/>
              </a:lnSpc>
              <a:spcBef>
                <a:spcPts val="0"/>
              </a:spcBef>
              <a:spcAft>
                <a:spcPts val="0"/>
              </a:spcAft>
              <a:defRPr lang="en-US" sz="2000" dirty="0" smtClean="0"/>
            </a:lvl1pPr>
          </a:lstStyle>
          <a:p>
            <a:pPr lvl="0"/>
            <a:r>
              <a:rPr lang="en-US" dirty="0"/>
              <a:t>Presentation sub-title</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3195"/>
          </a:xfrm>
          <a:prstGeom prst="rect">
            <a:avLst/>
          </a:prstGeom>
          <a:effectLst>
            <a:outerShdw blurRad="177800" dist="38100" dir="5400000" algn="t" rotWithShape="0">
              <a:prstClr val="black">
                <a:alpha val="35000"/>
              </a:prstClr>
            </a:outerShdw>
          </a:effectLst>
        </p:spPr>
      </p:pic>
      <p:grpSp>
        <p:nvGrpSpPr>
          <p:cNvPr id="25" name="Group 24"/>
          <p:cNvGrpSpPr>
            <a:grpSpLocks noChangeAspect="1"/>
          </p:cNvGrpSpPr>
          <p:nvPr userDrawn="1"/>
        </p:nvGrpSpPr>
        <p:grpSpPr bwMode="gray">
          <a:xfrm>
            <a:off x="470041" y="186566"/>
            <a:ext cx="1691640" cy="600405"/>
            <a:chOff x="449263" y="398463"/>
            <a:chExt cx="1789112" cy="635000"/>
          </a:xfrm>
        </p:grpSpPr>
        <p:sp>
          <p:nvSpPr>
            <p:cNvPr id="26" name="Freeform 5"/>
            <p:cNvSpPr>
              <a:spLocks noEditPoints="1"/>
            </p:cNvSpPr>
            <p:nvPr userDrawn="1"/>
          </p:nvSpPr>
          <p:spPr bwMode="gray">
            <a:xfrm>
              <a:off x="668338" y="735013"/>
              <a:ext cx="1570037" cy="298450"/>
            </a:xfrm>
            <a:custGeom>
              <a:avLst/>
              <a:gdLst>
                <a:gd name="T0" fmla="*/ 63 w 510"/>
                <a:gd name="T1" fmla="*/ 91 h 97"/>
                <a:gd name="T2" fmla="*/ 47 w 510"/>
                <a:gd name="T3" fmla="*/ 14 h 97"/>
                <a:gd name="T4" fmla="*/ 81 w 510"/>
                <a:gd name="T5" fmla="*/ 43 h 97"/>
                <a:gd name="T6" fmla="*/ 0 w 510"/>
                <a:gd name="T7" fmla="*/ 43 h 97"/>
                <a:gd name="T8" fmla="*/ 35 w 510"/>
                <a:gd name="T9" fmla="*/ 14 h 97"/>
                <a:gd name="T10" fmla="*/ 18 w 510"/>
                <a:gd name="T11" fmla="*/ 91 h 97"/>
                <a:gd name="T12" fmla="*/ 119 w 510"/>
                <a:gd name="T13" fmla="*/ 95 h 97"/>
                <a:gd name="T14" fmla="*/ 109 w 510"/>
                <a:gd name="T15" fmla="*/ 82 h 97"/>
                <a:gd name="T16" fmla="*/ 140 w 510"/>
                <a:gd name="T17" fmla="*/ 53 h 97"/>
                <a:gd name="T18" fmla="*/ 130 w 510"/>
                <a:gd name="T19" fmla="*/ 91 h 97"/>
                <a:gd name="T20" fmla="*/ 159 w 510"/>
                <a:gd name="T21" fmla="*/ 91 h 97"/>
                <a:gd name="T22" fmla="*/ 150 w 510"/>
                <a:gd name="T23" fmla="*/ 52 h 97"/>
                <a:gd name="T24" fmla="*/ 109 w 510"/>
                <a:gd name="T25" fmla="*/ 49 h 97"/>
                <a:gd name="T26" fmla="*/ 90 w 510"/>
                <a:gd name="T27" fmla="*/ 2 h 97"/>
                <a:gd name="T28" fmla="*/ 99 w 510"/>
                <a:gd name="T29" fmla="*/ 15 h 97"/>
                <a:gd name="T30" fmla="*/ 90 w 510"/>
                <a:gd name="T31" fmla="*/ 91 h 97"/>
                <a:gd name="T32" fmla="*/ 211 w 510"/>
                <a:gd name="T33" fmla="*/ 82 h 97"/>
                <a:gd name="T34" fmla="*/ 233 w 510"/>
                <a:gd name="T35" fmla="*/ 91 h 97"/>
                <a:gd name="T36" fmla="*/ 222 w 510"/>
                <a:gd name="T37" fmla="*/ 86 h 97"/>
                <a:gd name="T38" fmla="*/ 174 w 510"/>
                <a:gd name="T39" fmla="*/ 47 h 97"/>
                <a:gd name="T40" fmla="*/ 185 w 510"/>
                <a:gd name="T41" fmla="*/ 40 h 97"/>
                <a:gd name="T42" fmla="*/ 212 w 510"/>
                <a:gd name="T43" fmla="*/ 54 h 97"/>
                <a:gd name="T44" fmla="*/ 187 w 510"/>
                <a:gd name="T45" fmla="*/ 97 h 97"/>
                <a:gd name="T46" fmla="*/ 212 w 510"/>
                <a:gd name="T47" fmla="*/ 60 h 97"/>
                <a:gd name="T48" fmla="*/ 271 w 510"/>
                <a:gd name="T49" fmla="*/ 97 h 97"/>
                <a:gd name="T50" fmla="*/ 275 w 510"/>
                <a:gd name="T51" fmla="*/ 92 h 97"/>
                <a:gd name="T52" fmla="*/ 288 w 510"/>
                <a:gd name="T53" fmla="*/ 39 h 97"/>
                <a:gd name="T54" fmla="*/ 287 w 510"/>
                <a:gd name="T55" fmla="*/ 57 h 97"/>
                <a:gd name="T56" fmla="*/ 242 w 510"/>
                <a:gd name="T57" fmla="*/ 64 h 97"/>
                <a:gd name="T58" fmla="*/ 337 w 510"/>
                <a:gd name="T59" fmla="*/ 95 h 97"/>
                <a:gd name="T60" fmla="*/ 327 w 510"/>
                <a:gd name="T61" fmla="*/ 82 h 97"/>
                <a:gd name="T62" fmla="*/ 357 w 510"/>
                <a:gd name="T63" fmla="*/ 53 h 97"/>
                <a:gd name="T64" fmla="*/ 347 w 510"/>
                <a:gd name="T65" fmla="*/ 91 h 97"/>
                <a:gd name="T66" fmla="*/ 376 w 510"/>
                <a:gd name="T67" fmla="*/ 91 h 97"/>
                <a:gd name="T68" fmla="*/ 368 w 510"/>
                <a:gd name="T69" fmla="*/ 52 h 97"/>
                <a:gd name="T70" fmla="*/ 326 w 510"/>
                <a:gd name="T71" fmla="*/ 49 h 97"/>
                <a:gd name="T72" fmla="*/ 307 w 510"/>
                <a:gd name="T73" fmla="*/ 2 h 97"/>
                <a:gd name="T74" fmla="*/ 317 w 510"/>
                <a:gd name="T75" fmla="*/ 15 h 97"/>
                <a:gd name="T76" fmla="*/ 307 w 510"/>
                <a:gd name="T77" fmla="*/ 91 h 97"/>
                <a:gd name="T78" fmla="*/ 444 w 510"/>
                <a:gd name="T79" fmla="*/ 81 h 97"/>
                <a:gd name="T80" fmla="*/ 399 w 510"/>
                <a:gd name="T81" fmla="*/ 65 h 97"/>
                <a:gd name="T82" fmla="*/ 417 w 510"/>
                <a:gd name="T83" fmla="*/ 30 h 97"/>
                <a:gd name="T84" fmla="*/ 399 w 510"/>
                <a:gd name="T85" fmla="*/ 60 h 97"/>
                <a:gd name="T86" fmla="*/ 423 w 510"/>
                <a:gd name="T87" fmla="*/ 60 h 97"/>
                <a:gd name="T88" fmla="*/ 489 w 510"/>
                <a:gd name="T89" fmla="*/ 95 h 97"/>
                <a:gd name="T90" fmla="*/ 477 w 510"/>
                <a:gd name="T91" fmla="*/ 82 h 97"/>
                <a:gd name="T92" fmla="*/ 499 w 510"/>
                <a:gd name="T93" fmla="*/ 37 h 97"/>
                <a:gd name="T94" fmla="*/ 510 w 510"/>
                <a:gd name="T95" fmla="*/ 42 h 97"/>
                <a:gd name="T96" fmla="*/ 475 w 510"/>
                <a:gd name="T97" fmla="*/ 56 h 97"/>
                <a:gd name="T98" fmla="*/ 457 w 510"/>
                <a:gd name="T99" fmla="*/ 36 h 97"/>
                <a:gd name="T100" fmla="*/ 466 w 510"/>
                <a:gd name="T101" fmla="*/ 82 h 97"/>
                <a:gd name="T102" fmla="*/ 457 w 510"/>
                <a:gd name="T103"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0" h="97">
                  <a:moveTo>
                    <a:pt x="18" y="95"/>
                  </a:moveTo>
                  <a:cubicBezTo>
                    <a:pt x="63" y="95"/>
                    <a:pt x="63" y="95"/>
                    <a:pt x="63" y="95"/>
                  </a:cubicBezTo>
                  <a:cubicBezTo>
                    <a:pt x="63" y="91"/>
                    <a:pt x="63" y="91"/>
                    <a:pt x="63" y="91"/>
                  </a:cubicBezTo>
                  <a:cubicBezTo>
                    <a:pt x="57" y="91"/>
                    <a:pt x="57" y="91"/>
                    <a:pt x="57" y="91"/>
                  </a:cubicBezTo>
                  <a:cubicBezTo>
                    <a:pt x="49" y="91"/>
                    <a:pt x="47" y="89"/>
                    <a:pt x="47" y="82"/>
                  </a:cubicBezTo>
                  <a:cubicBezTo>
                    <a:pt x="47" y="14"/>
                    <a:pt x="47" y="14"/>
                    <a:pt x="47" y="14"/>
                  </a:cubicBezTo>
                  <a:cubicBezTo>
                    <a:pt x="51" y="14"/>
                    <a:pt x="51" y="14"/>
                    <a:pt x="51" y="14"/>
                  </a:cubicBezTo>
                  <a:cubicBezTo>
                    <a:pt x="73" y="14"/>
                    <a:pt x="74" y="21"/>
                    <a:pt x="78" y="43"/>
                  </a:cubicBezTo>
                  <a:cubicBezTo>
                    <a:pt x="81" y="43"/>
                    <a:pt x="81" y="43"/>
                    <a:pt x="81" y="43"/>
                  </a:cubicBezTo>
                  <a:cubicBezTo>
                    <a:pt x="79" y="10"/>
                    <a:pt x="79" y="10"/>
                    <a:pt x="79" y="10"/>
                  </a:cubicBezTo>
                  <a:cubicBezTo>
                    <a:pt x="1" y="10"/>
                    <a:pt x="1" y="10"/>
                    <a:pt x="1" y="10"/>
                  </a:cubicBezTo>
                  <a:cubicBezTo>
                    <a:pt x="0" y="43"/>
                    <a:pt x="0" y="43"/>
                    <a:pt x="0" y="43"/>
                  </a:cubicBezTo>
                  <a:cubicBezTo>
                    <a:pt x="2" y="43"/>
                    <a:pt x="2" y="43"/>
                    <a:pt x="2" y="43"/>
                  </a:cubicBezTo>
                  <a:cubicBezTo>
                    <a:pt x="6" y="21"/>
                    <a:pt x="9" y="14"/>
                    <a:pt x="30" y="14"/>
                  </a:cubicBezTo>
                  <a:cubicBezTo>
                    <a:pt x="35" y="14"/>
                    <a:pt x="35" y="14"/>
                    <a:pt x="35" y="14"/>
                  </a:cubicBezTo>
                  <a:cubicBezTo>
                    <a:pt x="35" y="82"/>
                    <a:pt x="35" y="82"/>
                    <a:pt x="35" y="82"/>
                  </a:cubicBezTo>
                  <a:cubicBezTo>
                    <a:pt x="35" y="89"/>
                    <a:pt x="32" y="91"/>
                    <a:pt x="25" y="91"/>
                  </a:cubicBezTo>
                  <a:cubicBezTo>
                    <a:pt x="18" y="91"/>
                    <a:pt x="18" y="91"/>
                    <a:pt x="18" y="91"/>
                  </a:cubicBezTo>
                  <a:cubicBezTo>
                    <a:pt x="18" y="95"/>
                    <a:pt x="18" y="95"/>
                    <a:pt x="18" y="95"/>
                  </a:cubicBezTo>
                  <a:close/>
                  <a:moveTo>
                    <a:pt x="90" y="95"/>
                  </a:moveTo>
                  <a:cubicBezTo>
                    <a:pt x="119" y="95"/>
                    <a:pt x="119" y="95"/>
                    <a:pt x="119" y="95"/>
                  </a:cubicBezTo>
                  <a:cubicBezTo>
                    <a:pt x="119" y="91"/>
                    <a:pt x="119" y="91"/>
                    <a:pt x="119" y="91"/>
                  </a:cubicBezTo>
                  <a:cubicBezTo>
                    <a:pt x="118" y="91"/>
                    <a:pt x="118" y="91"/>
                    <a:pt x="118" y="91"/>
                  </a:cubicBezTo>
                  <a:cubicBezTo>
                    <a:pt x="111" y="91"/>
                    <a:pt x="109" y="89"/>
                    <a:pt x="109" y="82"/>
                  </a:cubicBezTo>
                  <a:cubicBezTo>
                    <a:pt x="109" y="67"/>
                    <a:pt x="109" y="67"/>
                    <a:pt x="109" y="67"/>
                  </a:cubicBezTo>
                  <a:cubicBezTo>
                    <a:pt x="109" y="53"/>
                    <a:pt x="118" y="37"/>
                    <a:pt x="129" y="37"/>
                  </a:cubicBezTo>
                  <a:cubicBezTo>
                    <a:pt x="136" y="37"/>
                    <a:pt x="140" y="42"/>
                    <a:pt x="140" y="53"/>
                  </a:cubicBezTo>
                  <a:cubicBezTo>
                    <a:pt x="140" y="82"/>
                    <a:pt x="140" y="82"/>
                    <a:pt x="140" y="82"/>
                  </a:cubicBezTo>
                  <a:cubicBezTo>
                    <a:pt x="140" y="89"/>
                    <a:pt x="138" y="91"/>
                    <a:pt x="132" y="91"/>
                  </a:cubicBezTo>
                  <a:cubicBezTo>
                    <a:pt x="130" y="91"/>
                    <a:pt x="130" y="91"/>
                    <a:pt x="130" y="91"/>
                  </a:cubicBezTo>
                  <a:cubicBezTo>
                    <a:pt x="130" y="95"/>
                    <a:pt x="130" y="95"/>
                    <a:pt x="130" y="95"/>
                  </a:cubicBezTo>
                  <a:cubicBezTo>
                    <a:pt x="159" y="95"/>
                    <a:pt x="159" y="95"/>
                    <a:pt x="159" y="95"/>
                  </a:cubicBezTo>
                  <a:cubicBezTo>
                    <a:pt x="159" y="91"/>
                    <a:pt x="159" y="91"/>
                    <a:pt x="159" y="91"/>
                  </a:cubicBezTo>
                  <a:cubicBezTo>
                    <a:pt x="159" y="91"/>
                    <a:pt x="159" y="91"/>
                    <a:pt x="159" y="91"/>
                  </a:cubicBezTo>
                  <a:cubicBezTo>
                    <a:pt x="152" y="91"/>
                    <a:pt x="150" y="89"/>
                    <a:pt x="150" y="82"/>
                  </a:cubicBezTo>
                  <a:cubicBezTo>
                    <a:pt x="150" y="52"/>
                    <a:pt x="150" y="52"/>
                    <a:pt x="150" y="52"/>
                  </a:cubicBezTo>
                  <a:cubicBezTo>
                    <a:pt x="150" y="38"/>
                    <a:pt x="144" y="31"/>
                    <a:pt x="132" y="31"/>
                  </a:cubicBezTo>
                  <a:cubicBezTo>
                    <a:pt x="122" y="31"/>
                    <a:pt x="115" y="39"/>
                    <a:pt x="109" y="49"/>
                  </a:cubicBezTo>
                  <a:cubicBezTo>
                    <a:pt x="109" y="49"/>
                    <a:pt x="109" y="49"/>
                    <a:pt x="109" y="49"/>
                  </a:cubicBezTo>
                  <a:cubicBezTo>
                    <a:pt x="109" y="31"/>
                    <a:pt x="109" y="31"/>
                    <a:pt x="109" y="31"/>
                  </a:cubicBezTo>
                  <a:cubicBezTo>
                    <a:pt x="109" y="0"/>
                    <a:pt x="109" y="0"/>
                    <a:pt x="109" y="0"/>
                  </a:cubicBezTo>
                  <a:cubicBezTo>
                    <a:pt x="90" y="2"/>
                    <a:pt x="90" y="2"/>
                    <a:pt x="90" y="2"/>
                  </a:cubicBezTo>
                  <a:cubicBezTo>
                    <a:pt x="90" y="6"/>
                    <a:pt x="90" y="6"/>
                    <a:pt x="90" y="6"/>
                  </a:cubicBezTo>
                  <a:cubicBezTo>
                    <a:pt x="91" y="6"/>
                    <a:pt x="91" y="6"/>
                    <a:pt x="91" y="6"/>
                  </a:cubicBezTo>
                  <a:cubicBezTo>
                    <a:pt x="98" y="6"/>
                    <a:pt x="99" y="8"/>
                    <a:pt x="99" y="15"/>
                  </a:cubicBezTo>
                  <a:cubicBezTo>
                    <a:pt x="99" y="82"/>
                    <a:pt x="99" y="82"/>
                    <a:pt x="99" y="82"/>
                  </a:cubicBezTo>
                  <a:cubicBezTo>
                    <a:pt x="99" y="89"/>
                    <a:pt x="98" y="91"/>
                    <a:pt x="91" y="91"/>
                  </a:cubicBezTo>
                  <a:cubicBezTo>
                    <a:pt x="90" y="91"/>
                    <a:pt x="90" y="91"/>
                    <a:pt x="90" y="91"/>
                  </a:cubicBezTo>
                  <a:cubicBezTo>
                    <a:pt x="90" y="95"/>
                    <a:pt x="90" y="95"/>
                    <a:pt x="90" y="95"/>
                  </a:cubicBezTo>
                  <a:close/>
                  <a:moveTo>
                    <a:pt x="187" y="97"/>
                  </a:moveTo>
                  <a:cubicBezTo>
                    <a:pt x="197" y="97"/>
                    <a:pt x="206" y="91"/>
                    <a:pt x="211" y="82"/>
                  </a:cubicBezTo>
                  <a:cubicBezTo>
                    <a:pt x="212" y="82"/>
                    <a:pt x="212" y="82"/>
                    <a:pt x="212" y="82"/>
                  </a:cubicBezTo>
                  <a:cubicBezTo>
                    <a:pt x="212" y="92"/>
                    <a:pt x="216" y="96"/>
                    <a:pt x="222" y="96"/>
                  </a:cubicBezTo>
                  <a:cubicBezTo>
                    <a:pt x="226" y="96"/>
                    <a:pt x="230" y="94"/>
                    <a:pt x="233" y="91"/>
                  </a:cubicBezTo>
                  <a:cubicBezTo>
                    <a:pt x="231" y="89"/>
                    <a:pt x="231" y="89"/>
                    <a:pt x="231" y="89"/>
                  </a:cubicBezTo>
                  <a:cubicBezTo>
                    <a:pt x="229" y="90"/>
                    <a:pt x="228" y="91"/>
                    <a:pt x="226" y="91"/>
                  </a:cubicBezTo>
                  <a:cubicBezTo>
                    <a:pt x="223" y="91"/>
                    <a:pt x="222" y="90"/>
                    <a:pt x="222" y="86"/>
                  </a:cubicBezTo>
                  <a:cubicBezTo>
                    <a:pt x="222" y="53"/>
                    <a:pt x="222" y="53"/>
                    <a:pt x="222" y="53"/>
                  </a:cubicBezTo>
                  <a:cubicBezTo>
                    <a:pt x="222" y="37"/>
                    <a:pt x="213" y="30"/>
                    <a:pt x="199" y="30"/>
                  </a:cubicBezTo>
                  <a:cubicBezTo>
                    <a:pt x="184" y="30"/>
                    <a:pt x="174" y="37"/>
                    <a:pt x="174" y="47"/>
                  </a:cubicBezTo>
                  <a:cubicBezTo>
                    <a:pt x="174" y="51"/>
                    <a:pt x="176" y="54"/>
                    <a:pt x="182" y="54"/>
                  </a:cubicBezTo>
                  <a:cubicBezTo>
                    <a:pt x="186" y="54"/>
                    <a:pt x="189" y="51"/>
                    <a:pt x="189" y="47"/>
                  </a:cubicBezTo>
                  <a:cubicBezTo>
                    <a:pt x="189" y="44"/>
                    <a:pt x="188" y="42"/>
                    <a:pt x="185" y="40"/>
                  </a:cubicBezTo>
                  <a:cubicBezTo>
                    <a:pt x="184" y="39"/>
                    <a:pt x="184" y="39"/>
                    <a:pt x="184" y="38"/>
                  </a:cubicBezTo>
                  <a:cubicBezTo>
                    <a:pt x="184" y="37"/>
                    <a:pt x="188" y="34"/>
                    <a:pt x="196" y="34"/>
                  </a:cubicBezTo>
                  <a:cubicBezTo>
                    <a:pt x="207" y="34"/>
                    <a:pt x="212" y="40"/>
                    <a:pt x="212" y="54"/>
                  </a:cubicBezTo>
                  <a:cubicBezTo>
                    <a:pt x="212" y="57"/>
                    <a:pt x="212" y="57"/>
                    <a:pt x="212" y="57"/>
                  </a:cubicBezTo>
                  <a:cubicBezTo>
                    <a:pt x="183" y="63"/>
                    <a:pt x="171" y="70"/>
                    <a:pt x="171" y="82"/>
                  </a:cubicBezTo>
                  <a:cubicBezTo>
                    <a:pt x="171" y="92"/>
                    <a:pt x="178" y="97"/>
                    <a:pt x="187" y="97"/>
                  </a:cubicBezTo>
                  <a:close/>
                  <a:moveTo>
                    <a:pt x="192" y="91"/>
                  </a:moveTo>
                  <a:cubicBezTo>
                    <a:pt x="186" y="91"/>
                    <a:pt x="183" y="86"/>
                    <a:pt x="183" y="80"/>
                  </a:cubicBezTo>
                  <a:cubicBezTo>
                    <a:pt x="183" y="71"/>
                    <a:pt x="188" y="65"/>
                    <a:pt x="212" y="60"/>
                  </a:cubicBezTo>
                  <a:cubicBezTo>
                    <a:pt x="212" y="68"/>
                    <a:pt x="212" y="68"/>
                    <a:pt x="212" y="68"/>
                  </a:cubicBezTo>
                  <a:cubicBezTo>
                    <a:pt x="212" y="82"/>
                    <a:pt x="201" y="91"/>
                    <a:pt x="192" y="91"/>
                  </a:cubicBezTo>
                  <a:close/>
                  <a:moveTo>
                    <a:pt x="271" y="97"/>
                  </a:moveTo>
                  <a:cubicBezTo>
                    <a:pt x="283" y="97"/>
                    <a:pt x="291" y="91"/>
                    <a:pt x="297" y="83"/>
                  </a:cubicBezTo>
                  <a:cubicBezTo>
                    <a:pt x="295" y="81"/>
                    <a:pt x="295" y="81"/>
                    <a:pt x="295" y="81"/>
                  </a:cubicBezTo>
                  <a:cubicBezTo>
                    <a:pt x="289" y="87"/>
                    <a:pt x="283" y="92"/>
                    <a:pt x="275" y="92"/>
                  </a:cubicBezTo>
                  <a:cubicBezTo>
                    <a:pt x="264" y="92"/>
                    <a:pt x="255" y="80"/>
                    <a:pt x="255" y="63"/>
                  </a:cubicBezTo>
                  <a:cubicBezTo>
                    <a:pt x="255" y="45"/>
                    <a:pt x="262" y="34"/>
                    <a:pt x="274" y="34"/>
                  </a:cubicBezTo>
                  <a:cubicBezTo>
                    <a:pt x="281" y="34"/>
                    <a:pt x="285" y="35"/>
                    <a:pt x="288" y="39"/>
                  </a:cubicBezTo>
                  <a:cubicBezTo>
                    <a:pt x="288" y="40"/>
                    <a:pt x="288" y="41"/>
                    <a:pt x="286" y="41"/>
                  </a:cubicBezTo>
                  <a:cubicBezTo>
                    <a:pt x="282" y="42"/>
                    <a:pt x="279" y="44"/>
                    <a:pt x="279" y="49"/>
                  </a:cubicBezTo>
                  <a:cubicBezTo>
                    <a:pt x="279" y="54"/>
                    <a:pt x="283" y="57"/>
                    <a:pt x="287" y="57"/>
                  </a:cubicBezTo>
                  <a:cubicBezTo>
                    <a:pt x="292" y="57"/>
                    <a:pt x="296" y="54"/>
                    <a:pt x="296" y="47"/>
                  </a:cubicBezTo>
                  <a:cubicBezTo>
                    <a:pt x="296" y="38"/>
                    <a:pt x="286" y="30"/>
                    <a:pt x="275" y="30"/>
                  </a:cubicBezTo>
                  <a:cubicBezTo>
                    <a:pt x="259" y="30"/>
                    <a:pt x="242" y="43"/>
                    <a:pt x="242" y="64"/>
                  </a:cubicBezTo>
                  <a:cubicBezTo>
                    <a:pt x="242" y="84"/>
                    <a:pt x="255" y="97"/>
                    <a:pt x="271" y="97"/>
                  </a:cubicBezTo>
                  <a:close/>
                  <a:moveTo>
                    <a:pt x="307" y="95"/>
                  </a:moveTo>
                  <a:cubicBezTo>
                    <a:pt x="337" y="95"/>
                    <a:pt x="337" y="95"/>
                    <a:pt x="337" y="95"/>
                  </a:cubicBezTo>
                  <a:cubicBezTo>
                    <a:pt x="337" y="91"/>
                    <a:pt x="337" y="91"/>
                    <a:pt x="337" y="91"/>
                  </a:cubicBezTo>
                  <a:cubicBezTo>
                    <a:pt x="335" y="91"/>
                    <a:pt x="335" y="91"/>
                    <a:pt x="335" y="91"/>
                  </a:cubicBezTo>
                  <a:cubicBezTo>
                    <a:pt x="328" y="91"/>
                    <a:pt x="327" y="89"/>
                    <a:pt x="327" y="82"/>
                  </a:cubicBezTo>
                  <a:cubicBezTo>
                    <a:pt x="327" y="67"/>
                    <a:pt x="327" y="67"/>
                    <a:pt x="327" y="67"/>
                  </a:cubicBezTo>
                  <a:cubicBezTo>
                    <a:pt x="327" y="53"/>
                    <a:pt x="336" y="37"/>
                    <a:pt x="346" y="37"/>
                  </a:cubicBezTo>
                  <a:cubicBezTo>
                    <a:pt x="354" y="37"/>
                    <a:pt x="357" y="42"/>
                    <a:pt x="357" y="53"/>
                  </a:cubicBezTo>
                  <a:cubicBezTo>
                    <a:pt x="357" y="82"/>
                    <a:pt x="357" y="82"/>
                    <a:pt x="357" y="82"/>
                  </a:cubicBezTo>
                  <a:cubicBezTo>
                    <a:pt x="357" y="89"/>
                    <a:pt x="356" y="91"/>
                    <a:pt x="349" y="91"/>
                  </a:cubicBezTo>
                  <a:cubicBezTo>
                    <a:pt x="347" y="91"/>
                    <a:pt x="347" y="91"/>
                    <a:pt x="347" y="91"/>
                  </a:cubicBezTo>
                  <a:cubicBezTo>
                    <a:pt x="347" y="95"/>
                    <a:pt x="347" y="95"/>
                    <a:pt x="347" y="95"/>
                  </a:cubicBezTo>
                  <a:cubicBezTo>
                    <a:pt x="376" y="95"/>
                    <a:pt x="376" y="95"/>
                    <a:pt x="376" y="95"/>
                  </a:cubicBezTo>
                  <a:cubicBezTo>
                    <a:pt x="376" y="91"/>
                    <a:pt x="376" y="91"/>
                    <a:pt x="376" y="91"/>
                  </a:cubicBezTo>
                  <a:cubicBezTo>
                    <a:pt x="376" y="91"/>
                    <a:pt x="376" y="91"/>
                    <a:pt x="376" y="91"/>
                  </a:cubicBezTo>
                  <a:cubicBezTo>
                    <a:pt x="369" y="91"/>
                    <a:pt x="368" y="89"/>
                    <a:pt x="368" y="82"/>
                  </a:cubicBezTo>
                  <a:cubicBezTo>
                    <a:pt x="368" y="52"/>
                    <a:pt x="368" y="52"/>
                    <a:pt x="368" y="52"/>
                  </a:cubicBezTo>
                  <a:cubicBezTo>
                    <a:pt x="368" y="38"/>
                    <a:pt x="361" y="31"/>
                    <a:pt x="349" y="31"/>
                  </a:cubicBezTo>
                  <a:cubicBezTo>
                    <a:pt x="339" y="31"/>
                    <a:pt x="332" y="39"/>
                    <a:pt x="327" y="49"/>
                  </a:cubicBezTo>
                  <a:cubicBezTo>
                    <a:pt x="326" y="49"/>
                    <a:pt x="326" y="49"/>
                    <a:pt x="326" y="49"/>
                  </a:cubicBezTo>
                  <a:cubicBezTo>
                    <a:pt x="327" y="31"/>
                    <a:pt x="327" y="31"/>
                    <a:pt x="327" y="31"/>
                  </a:cubicBezTo>
                  <a:cubicBezTo>
                    <a:pt x="327" y="0"/>
                    <a:pt x="327" y="0"/>
                    <a:pt x="327" y="0"/>
                  </a:cubicBezTo>
                  <a:cubicBezTo>
                    <a:pt x="307" y="2"/>
                    <a:pt x="307" y="2"/>
                    <a:pt x="307" y="2"/>
                  </a:cubicBezTo>
                  <a:cubicBezTo>
                    <a:pt x="307" y="6"/>
                    <a:pt x="307" y="6"/>
                    <a:pt x="307" y="6"/>
                  </a:cubicBezTo>
                  <a:cubicBezTo>
                    <a:pt x="308" y="6"/>
                    <a:pt x="308" y="6"/>
                    <a:pt x="308" y="6"/>
                  </a:cubicBezTo>
                  <a:cubicBezTo>
                    <a:pt x="315" y="6"/>
                    <a:pt x="317" y="8"/>
                    <a:pt x="317" y="15"/>
                  </a:cubicBezTo>
                  <a:cubicBezTo>
                    <a:pt x="317" y="82"/>
                    <a:pt x="317" y="82"/>
                    <a:pt x="317" y="82"/>
                  </a:cubicBezTo>
                  <a:cubicBezTo>
                    <a:pt x="317" y="89"/>
                    <a:pt x="315" y="91"/>
                    <a:pt x="308" y="91"/>
                  </a:cubicBezTo>
                  <a:cubicBezTo>
                    <a:pt x="307" y="91"/>
                    <a:pt x="307" y="91"/>
                    <a:pt x="307" y="91"/>
                  </a:cubicBezTo>
                  <a:cubicBezTo>
                    <a:pt x="307" y="95"/>
                    <a:pt x="307" y="95"/>
                    <a:pt x="307" y="95"/>
                  </a:cubicBezTo>
                  <a:close/>
                  <a:moveTo>
                    <a:pt x="416" y="97"/>
                  </a:moveTo>
                  <a:cubicBezTo>
                    <a:pt x="429" y="97"/>
                    <a:pt x="437" y="90"/>
                    <a:pt x="444" y="81"/>
                  </a:cubicBezTo>
                  <a:cubicBezTo>
                    <a:pt x="441" y="79"/>
                    <a:pt x="441" y="79"/>
                    <a:pt x="441" y="79"/>
                  </a:cubicBezTo>
                  <a:cubicBezTo>
                    <a:pt x="435" y="87"/>
                    <a:pt x="428" y="92"/>
                    <a:pt x="419" y="92"/>
                  </a:cubicBezTo>
                  <a:cubicBezTo>
                    <a:pt x="407" y="92"/>
                    <a:pt x="400" y="81"/>
                    <a:pt x="399" y="65"/>
                  </a:cubicBezTo>
                  <a:cubicBezTo>
                    <a:pt x="443" y="65"/>
                    <a:pt x="443" y="65"/>
                    <a:pt x="443" y="65"/>
                  </a:cubicBezTo>
                  <a:cubicBezTo>
                    <a:pt x="443" y="64"/>
                    <a:pt x="443" y="61"/>
                    <a:pt x="443" y="60"/>
                  </a:cubicBezTo>
                  <a:cubicBezTo>
                    <a:pt x="443" y="41"/>
                    <a:pt x="431" y="30"/>
                    <a:pt x="417" y="30"/>
                  </a:cubicBezTo>
                  <a:cubicBezTo>
                    <a:pt x="402" y="30"/>
                    <a:pt x="388" y="44"/>
                    <a:pt x="388" y="64"/>
                  </a:cubicBezTo>
                  <a:cubicBezTo>
                    <a:pt x="388" y="84"/>
                    <a:pt x="399" y="97"/>
                    <a:pt x="416" y="97"/>
                  </a:cubicBezTo>
                  <a:close/>
                  <a:moveTo>
                    <a:pt x="399" y="60"/>
                  </a:moveTo>
                  <a:cubicBezTo>
                    <a:pt x="400" y="44"/>
                    <a:pt x="407" y="34"/>
                    <a:pt x="416" y="34"/>
                  </a:cubicBezTo>
                  <a:cubicBezTo>
                    <a:pt x="426" y="34"/>
                    <a:pt x="431" y="44"/>
                    <a:pt x="431" y="54"/>
                  </a:cubicBezTo>
                  <a:cubicBezTo>
                    <a:pt x="431" y="60"/>
                    <a:pt x="430" y="60"/>
                    <a:pt x="423" y="60"/>
                  </a:cubicBezTo>
                  <a:cubicBezTo>
                    <a:pt x="399" y="60"/>
                    <a:pt x="399" y="60"/>
                    <a:pt x="399" y="60"/>
                  </a:cubicBezTo>
                  <a:close/>
                  <a:moveTo>
                    <a:pt x="457" y="95"/>
                  </a:moveTo>
                  <a:cubicBezTo>
                    <a:pt x="489" y="95"/>
                    <a:pt x="489" y="95"/>
                    <a:pt x="489" y="95"/>
                  </a:cubicBezTo>
                  <a:cubicBezTo>
                    <a:pt x="489" y="91"/>
                    <a:pt x="489" y="91"/>
                    <a:pt x="489" y="91"/>
                  </a:cubicBezTo>
                  <a:cubicBezTo>
                    <a:pt x="485" y="91"/>
                    <a:pt x="485" y="91"/>
                    <a:pt x="485" y="91"/>
                  </a:cubicBezTo>
                  <a:cubicBezTo>
                    <a:pt x="478" y="91"/>
                    <a:pt x="477" y="89"/>
                    <a:pt x="477" y="82"/>
                  </a:cubicBezTo>
                  <a:cubicBezTo>
                    <a:pt x="477" y="73"/>
                    <a:pt x="477" y="73"/>
                    <a:pt x="477" y="73"/>
                  </a:cubicBezTo>
                  <a:cubicBezTo>
                    <a:pt x="477" y="59"/>
                    <a:pt x="487" y="35"/>
                    <a:pt x="497" y="35"/>
                  </a:cubicBezTo>
                  <a:cubicBezTo>
                    <a:pt x="499" y="35"/>
                    <a:pt x="500" y="37"/>
                    <a:pt x="499" y="37"/>
                  </a:cubicBezTo>
                  <a:cubicBezTo>
                    <a:pt x="496" y="39"/>
                    <a:pt x="495" y="41"/>
                    <a:pt x="495" y="44"/>
                  </a:cubicBezTo>
                  <a:cubicBezTo>
                    <a:pt x="495" y="48"/>
                    <a:pt x="497" y="51"/>
                    <a:pt x="502" y="51"/>
                  </a:cubicBezTo>
                  <a:cubicBezTo>
                    <a:pt x="507" y="51"/>
                    <a:pt x="510" y="47"/>
                    <a:pt x="510" y="42"/>
                  </a:cubicBezTo>
                  <a:cubicBezTo>
                    <a:pt x="510" y="36"/>
                    <a:pt x="506" y="30"/>
                    <a:pt x="498" y="30"/>
                  </a:cubicBezTo>
                  <a:cubicBezTo>
                    <a:pt x="489" y="30"/>
                    <a:pt x="482" y="42"/>
                    <a:pt x="476" y="56"/>
                  </a:cubicBezTo>
                  <a:cubicBezTo>
                    <a:pt x="475" y="56"/>
                    <a:pt x="475" y="56"/>
                    <a:pt x="475" y="56"/>
                  </a:cubicBezTo>
                  <a:cubicBezTo>
                    <a:pt x="477" y="31"/>
                    <a:pt x="477" y="31"/>
                    <a:pt x="477" y="31"/>
                  </a:cubicBezTo>
                  <a:cubicBezTo>
                    <a:pt x="457" y="32"/>
                    <a:pt x="457" y="32"/>
                    <a:pt x="457" y="32"/>
                  </a:cubicBezTo>
                  <a:cubicBezTo>
                    <a:pt x="457" y="36"/>
                    <a:pt x="457" y="36"/>
                    <a:pt x="457" y="36"/>
                  </a:cubicBezTo>
                  <a:cubicBezTo>
                    <a:pt x="458" y="36"/>
                    <a:pt x="458" y="36"/>
                    <a:pt x="458" y="36"/>
                  </a:cubicBezTo>
                  <a:cubicBezTo>
                    <a:pt x="465" y="36"/>
                    <a:pt x="466" y="38"/>
                    <a:pt x="466" y="45"/>
                  </a:cubicBezTo>
                  <a:cubicBezTo>
                    <a:pt x="466" y="82"/>
                    <a:pt x="466" y="82"/>
                    <a:pt x="466" y="82"/>
                  </a:cubicBezTo>
                  <a:cubicBezTo>
                    <a:pt x="466" y="89"/>
                    <a:pt x="465" y="91"/>
                    <a:pt x="458" y="91"/>
                  </a:cubicBezTo>
                  <a:cubicBezTo>
                    <a:pt x="457" y="91"/>
                    <a:pt x="457" y="91"/>
                    <a:pt x="457" y="91"/>
                  </a:cubicBezTo>
                  <a:cubicBezTo>
                    <a:pt x="457" y="95"/>
                    <a:pt x="457" y="95"/>
                    <a:pt x="457" y="95"/>
                  </a:cubicBezTo>
                  <a:close/>
                </a:path>
              </a:pathLst>
            </a:custGeom>
            <a:solidFill>
              <a:srgbClr val="AA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6"/>
            <p:cNvSpPr>
              <a:spLocks noEditPoints="1"/>
            </p:cNvSpPr>
            <p:nvPr userDrawn="1"/>
          </p:nvSpPr>
          <p:spPr bwMode="gray">
            <a:xfrm>
              <a:off x="701675" y="484188"/>
              <a:ext cx="1373187" cy="274638"/>
            </a:xfrm>
            <a:custGeom>
              <a:avLst/>
              <a:gdLst>
                <a:gd name="T0" fmla="*/ 29 w 446"/>
                <a:gd name="T1" fmla="*/ 61 h 89"/>
                <a:gd name="T2" fmla="*/ 20 w 446"/>
                <a:gd name="T3" fmla="*/ 1 h 89"/>
                <a:gd name="T4" fmla="*/ 1 w 446"/>
                <a:gd name="T5" fmla="*/ 6 h 89"/>
                <a:gd name="T6" fmla="*/ 1 w 446"/>
                <a:gd name="T7" fmla="*/ 61 h 89"/>
                <a:gd name="T8" fmla="*/ 43 w 446"/>
                <a:gd name="T9" fmla="*/ 65 h 89"/>
                <a:gd name="T10" fmla="*/ 72 w 446"/>
                <a:gd name="T11" fmla="*/ 61 h 89"/>
                <a:gd name="T12" fmla="*/ 82 w 446"/>
                <a:gd name="T13" fmla="*/ 7 h 89"/>
                <a:gd name="T14" fmla="*/ 84 w 446"/>
                <a:gd name="T15" fmla="*/ 61 h 89"/>
                <a:gd name="T16" fmla="*/ 113 w 446"/>
                <a:gd name="T17" fmla="*/ 65 h 89"/>
                <a:gd name="T18" fmla="*/ 103 w 446"/>
                <a:gd name="T19" fmla="*/ 52 h 89"/>
                <a:gd name="T20" fmla="*/ 132 w 446"/>
                <a:gd name="T21" fmla="*/ 22 h 89"/>
                <a:gd name="T22" fmla="*/ 122 w 446"/>
                <a:gd name="T23" fmla="*/ 61 h 89"/>
                <a:gd name="T24" fmla="*/ 151 w 446"/>
                <a:gd name="T25" fmla="*/ 61 h 89"/>
                <a:gd name="T26" fmla="*/ 142 w 446"/>
                <a:gd name="T27" fmla="*/ 22 h 89"/>
                <a:gd name="T28" fmla="*/ 102 w 446"/>
                <a:gd name="T29" fmla="*/ 19 h 89"/>
                <a:gd name="T30" fmla="*/ 62 w 446"/>
                <a:gd name="T31" fmla="*/ 19 h 89"/>
                <a:gd name="T32" fmla="*/ 43 w 446"/>
                <a:gd name="T33" fmla="*/ 6 h 89"/>
                <a:gd name="T34" fmla="*/ 53 w 446"/>
                <a:gd name="T35" fmla="*/ 52 h 89"/>
                <a:gd name="T36" fmla="*/ 43 w 446"/>
                <a:gd name="T37" fmla="*/ 65 h 89"/>
                <a:gd name="T38" fmla="*/ 191 w 446"/>
                <a:gd name="T39" fmla="*/ 86 h 89"/>
                <a:gd name="T40" fmla="*/ 181 w 446"/>
                <a:gd name="T41" fmla="*/ 66 h 89"/>
                <a:gd name="T42" fmla="*/ 202 w 446"/>
                <a:gd name="T43" fmla="*/ 66 h 89"/>
                <a:gd name="T44" fmla="*/ 181 w 446"/>
                <a:gd name="T45" fmla="*/ 16 h 89"/>
                <a:gd name="T46" fmla="*/ 161 w 446"/>
                <a:gd name="T47" fmla="*/ 2 h 89"/>
                <a:gd name="T48" fmla="*/ 171 w 446"/>
                <a:gd name="T49" fmla="*/ 15 h 89"/>
                <a:gd name="T50" fmla="*/ 162 w 446"/>
                <a:gd name="T51" fmla="*/ 86 h 89"/>
                <a:gd name="T52" fmla="*/ 181 w 446"/>
                <a:gd name="T53" fmla="*/ 33 h 89"/>
                <a:gd name="T54" fmla="*/ 200 w 446"/>
                <a:gd name="T55" fmla="*/ 61 h 89"/>
                <a:gd name="T56" fmla="*/ 252 w 446"/>
                <a:gd name="T57" fmla="*/ 61 h 89"/>
                <a:gd name="T58" fmla="*/ 270 w 446"/>
                <a:gd name="T59" fmla="*/ 26 h 89"/>
                <a:gd name="T60" fmla="*/ 287 w 446"/>
                <a:gd name="T61" fmla="*/ 23 h 89"/>
                <a:gd name="T62" fmla="*/ 287 w 446"/>
                <a:gd name="T63" fmla="*/ 1 h 89"/>
                <a:gd name="T64" fmla="*/ 245 w 446"/>
                <a:gd name="T65" fmla="*/ 18 h 89"/>
                <a:gd name="T66" fmla="*/ 272 w 446"/>
                <a:gd name="T67" fmla="*/ 63 h 89"/>
                <a:gd name="T68" fmla="*/ 245 w 446"/>
                <a:gd name="T69" fmla="*/ 66 h 89"/>
                <a:gd name="T70" fmla="*/ 337 w 446"/>
                <a:gd name="T71" fmla="*/ 0 h 89"/>
                <a:gd name="T72" fmla="*/ 337 w 446"/>
                <a:gd name="T73" fmla="*/ 63 h 89"/>
                <a:gd name="T74" fmla="*/ 354 w 446"/>
                <a:gd name="T75" fmla="*/ 34 h 89"/>
                <a:gd name="T76" fmla="*/ 406 w 446"/>
                <a:gd name="T77" fmla="*/ 65 h 89"/>
                <a:gd name="T78" fmla="*/ 397 w 446"/>
                <a:gd name="T79" fmla="*/ 52 h 89"/>
                <a:gd name="T80" fmla="*/ 427 w 446"/>
                <a:gd name="T81" fmla="*/ 22 h 89"/>
                <a:gd name="T82" fmla="*/ 417 w 446"/>
                <a:gd name="T83" fmla="*/ 61 h 89"/>
                <a:gd name="T84" fmla="*/ 446 w 446"/>
                <a:gd name="T85" fmla="*/ 61 h 89"/>
                <a:gd name="T86" fmla="*/ 437 w 446"/>
                <a:gd name="T87" fmla="*/ 22 h 89"/>
                <a:gd name="T88" fmla="*/ 396 w 446"/>
                <a:gd name="T89" fmla="*/ 19 h 89"/>
                <a:gd name="T90" fmla="*/ 377 w 446"/>
                <a:gd name="T91" fmla="*/ 6 h 89"/>
                <a:gd name="T92" fmla="*/ 386 w 446"/>
                <a:gd name="T93" fmla="*/ 52 h 89"/>
                <a:gd name="T94" fmla="*/ 377 w 446"/>
                <a:gd name="T95" fmla="*/ 6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6" h="89">
                  <a:moveTo>
                    <a:pt x="0" y="65"/>
                  </a:moveTo>
                  <a:cubicBezTo>
                    <a:pt x="29" y="65"/>
                    <a:pt x="29" y="65"/>
                    <a:pt x="29" y="65"/>
                  </a:cubicBezTo>
                  <a:cubicBezTo>
                    <a:pt x="29" y="61"/>
                    <a:pt x="29" y="61"/>
                    <a:pt x="29" y="61"/>
                  </a:cubicBezTo>
                  <a:cubicBezTo>
                    <a:pt x="28" y="61"/>
                    <a:pt x="28" y="61"/>
                    <a:pt x="28" y="61"/>
                  </a:cubicBezTo>
                  <a:cubicBezTo>
                    <a:pt x="21" y="61"/>
                    <a:pt x="20" y="59"/>
                    <a:pt x="20" y="52"/>
                  </a:cubicBezTo>
                  <a:cubicBezTo>
                    <a:pt x="20" y="1"/>
                    <a:pt x="20" y="1"/>
                    <a:pt x="20" y="1"/>
                  </a:cubicBezTo>
                  <a:cubicBezTo>
                    <a:pt x="0" y="2"/>
                    <a:pt x="0" y="2"/>
                    <a:pt x="0" y="2"/>
                  </a:cubicBezTo>
                  <a:cubicBezTo>
                    <a:pt x="0" y="6"/>
                    <a:pt x="0" y="6"/>
                    <a:pt x="0" y="6"/>
                  </a:cubicBezTo>
                  <a:cubicBezTo>
                    <a:pt x="1" y="6"/>
                    <a:pt x="1" y="6"/>
                    <a:pt x="1" y="6"/>
                  </a:cubicBezTo>
                  <a:cubicBezTo>
                    <a:pt x="8" y="6"/>
                    <a:pt x="10" y="8"/>
                    <a:pt x="10" y="15"/>
                  </a:cubicBezTo>
                  <a:cubicBezTo>
                    <a:pt x="10" y="52"/>
                    <a:pt x="10" y="52"/>
                    <a:pt x="10" y="52"/>
                  </a:cubicBezTo>
                  <a:cubicBezTo>
                    <a:pt x="10" y="59"/>
                    <a:pt x="8" y="61"/>
                    <a:pt x="1" y="61"/>
                  </a:cubicBezTo>
                  <a:cubicBezTo>
                    <a:pt x="0" y="61"/>
                    <a:pt x="0" y="61"/>
                    <a:pt x="0" y="61"/>
                  </a:cubicBezTo>
                  <a:cubicBezTo>
                    <a:pt x="0" y="65"/>
                    <a:pt x="0" y="65"/>
                    <a:pt x="0" y="65"/>
                  </a:cubicBezTo>
                  <a:close/>
                  <a:moveTo>
                    <a:pt x="43" y="65"/>
                  </a:moveTo>
                  <a:cubicBezTo>
                    <a:pt x="73" y="65"/>
                    <a:pt x="73" y="65"/>
                    <a:pt x="73" y="65"/>
                  </a:cubicBezTo>
                  <a:cubicBezTo>
                    <a:pt x="73" y="61"/>
                    <a:pt x="73" y="61"/>
                    <a:pt x="73" y="61"/>
                  </a:cubicBezTo>
                  <a:cubicBezTo>
                    <a:pt x="72" y="61"/>
                    <a:pt x="72" y="61"/>
                    <a:pt x="72" y="61"/>
                  </a:cubicBezTo>
                  <a:cubicBezTo>
                    <a:pt x="65" y="61"/>
                    <a:pt x="63" y="59"/>
                    <a:pt x="63" y="52"/>
                  </a:cubicBezTo>
                  <a:cubicBezTo>
                    <a:pt x="63" y="36"/>
                    <a:pt x="63" y="36"/>
                    <a:pt x="63" y="36"/>
                  </a:cubicBezTo>
                  <a:cubicBezTo>
                    <a:pt x="63" y="23"/>
                    <a:pt x="71" y="7"/>
                    <a:pt x="82" y="7"/>
                  </a:cubicBezTo>
                  <a:cubicBezTo>
                    <a:pt x="89" y="7"/>
                    <a:pt x="93" y="12"/>
                    <a:pt x="93" y="22"/>
                  </a:cubicBezTo>
                  <a:cubicBezTo>
                    <a:pt x="93" y="52"/>
                    <a:pt x="93" y="52"/>
                    <a:pt x="93" y="52"/>
                  </a:cubicBezTo>
                  <a:cubicBezTo>
                    <a:pt x="93" y="59"/>
                    <a:pt x="91" y="61"/>
                    <a:pt x="84" y="61"/>
                  </a:cubicBezTo>
                  <a:cubicBezTo>
                    <a:pt x="83" y="61"/>
                    <a:pt x="83" y="61"/>
                    <a:pt x="83" y="61"/>
                  </a:cubicBezTo>
                  <a:cubicBezTo>
                    <a:pt x="83" y="65"/>
                    <a:pt x="83" y="65"/>
                    <a:pt x="83" y="65"/>
                  </a:cubicBezTo>
                  <a:cubicBezTo>
                    <a:pt x="113" y="65"/>
                    <a:pt x="113" y="65"/>
                    <a:pt x="113" y="65"/>
                  </a:cubicBezTo>
                  <a:cubicBezTo>
                    <a:pt x="113" y="61"/>
                    <a:pt x="113" y="61"/>
                    <a:pt x="113" y="61"/>
                  </a:cubicBezTo>
                  <a:cubicBezTo>
                    <a:pt x="111" y="61"/>
                    <a:pt x="111" y="61"/>
                    <a:pt x="111" y="61"/>
                  </a:cubicBezTo>
                  <a:cubicBezTo>
                    <a:pt x="104" y="61"/>
                    <a:pt x="103" y="59"/>
                    <a:pt x="103" y="52"/>
                  </a:cubicBezTo>
                  <a:cubicBezTo>
                    <a:pt x="103" y="36"/>
                    <a:pt x="103" y="36"/>
                    <a:pt x="103" y="36"/>
                  </a:cubicBezTo>
                  <a:cubicBezTo>
                    <a:pt x="103" y="23"/>
                    <a:pt x="111" y="7"/>
                    <a:pt x="121" y="7"/>
                  </a:cubicBezTo>
                  <a:cubicBezTo>
                    <a:pt x="129" y="7"/>
                    <a:pt x="132" y="12"/>
                    <a:pt x="132" y="22"/>
                  </a:cubicBezTo>
                  <a:cubicBezTo>
                    <a:pt x="132" y="52"/>
                    <a:pt x="132" y="52"/>
                    <a:pt x="132" y="52"/>
                  </a:cubicBezTo>
                  <a:cubicBezTo>
                    <a:pt x="132" y="59"/>
                    <a:pt x="131" y="61"/>
                    <a:pt x="124" y="61"/>
                  </a:cubicBezTo>
                  <a:cubicBezTo>
                    <a:pt x="122" y="61"/>
                    <a:pt x="122" y="61"/>
                    <a:pt x="122" y="61"/>
                  </a:cubicBezTo>
                  <a:cubicBezTo>
                    <a:pt x="122" y="65"/>
                    <a:pt x="122" y="65"/>
                    <a:pt x="122" y="65"/>
                  </a:cubicBezTo>
                  <a:cubicBezTo>
                    <a:pt x="151" y="65"/>
                    <a:pt x="151" y="65"/>
                    <a:pt x="151" y="65"/>
                  </a:cubicBezTo>
                  <a:cubicBezTo>
                    <a:pt x="151" y="61"/>
                    <a:pt x="151" y="61"/>
                    <a:pt x="151" y="61"/>
                  </a:cubicBezTo>
                  <a:cubicBezTo>
                    <a:pt x="151" y="61"/>
                    <a:pt x="151" y="61"/>
                    <a:pt x="151" y="61"/>
                  </a:cubicBezTo>
                  <a:cubicBezTo>
                    <a:pt x="144" y="61"/>
                    <a:pt x="142" y="59"/>
                    <a:pt x="142" y="52"/>
                  </a:cubicBezTo>
                  <a:cubicBezTo>
                    <a:pt x="142" y="22"/>
                    <a:pt x="142" y="22"/>
                    <a:pt x="142" y="22"/>
                  </a:cubicBezTo>
                  <a:cubicBezTo>
                    <a:pt x="142" y="7"/>
                    <a:pt x="137" y="1"/>
                    <a:pt x="125" y="1"/>
                  </a:cubicBezTo>
                  <a:cubicBezTo>
                    <a:pt x="115" y="1"/>
                    <a:pt x="108" y="8"/>
                    <a:pt x="103" y="19"/>
                  </a:cubicBezTo>
                  <a:cubicBezTo>
                    <a:pt x="102" y="19"/>
                    <a:pt x="102" y="19"/>
                    <a:pt x="102" y="19"/>
                  </a:cubicBezTo>
                  <a:cubicBezTo>
                    <a:pt x="101" y="7"/>
                    <a:pt x="96" y="1"/>
                    <a:pt x="85" y="1"/>
                  </a:cubicBezTo>
                  <a:cubicBezTo>
                    <a:pt x="75" y="1"/>
                    <a:pt x="68" y="9"/>
                    <a:pt x="63" y="19"/>
                  </a:cubicBezTo>
                  <a:cubicBezTo>
                    <a:pt x="62" y="19"/>
                    <a:pt x="62" y="19"/>
                    <a:pt x="62" y="19"/>
                  </a:cubicBezTo>
                  <a:cubicBezTo>
                    <a:pt x="63" y="1"/>
                    <a:pt x="63" y="1"/>
                    <a:pt x="63" y="1"/>
                  </a:cubicBezTo>
                  <a:cubicBezTo>
                    <a:pt x="43" y="2"/>
                    <a:pt x="43" y="2"/>
                    <a:pt x="43" y="2"/>
                  </a:cubicBezTo>
                  <a:cubicBezTo>
                    <a:pt x="43" y="6"/>
                    <a:pt x="43" y="6"/>
                    <a:pt x="43" y="6"/>
                  </a:cubicBezTo>
                  <a:cubicBezTo>
                    <a:pt x="44" y="6"/>
                    <a:pt x="44" y="6"/>
                    <a:pt x="44" y="6"/>
                  </a:cubicBezTo>
                  <a:cubicBezTo>
                    <a:pt x="51" y="6"/>
                    <a:pt x="53" y="8"/>
                    <a:pt x="53" y="15"/>
                  </a:cubicBezTo>
                  <a:cubicBezTo>
                    <a:pt x="53" y="52"/>
                    <a:pt x="53" y="52"/>
                    <a:pt x="53" y="52"/>
                  </a:cubicBezTo>
                  <a:cubicBezTo>
                    <a:pt x="53" y="59"/>
                    <a:pt x="51" y="61"/>
                    <a:pt x="44" y="61"/>
                  </a:cubicBezTo>
                  <a:cubicBezTo>
                    <a:pt x="43" y="61"/>
                    <a:pt x="43" y="61"/>
                    <a:pt x="43" y="61"/>
                  </a:cubicBezTo>
                  <a:cubicBezTo>
                    <a:pt x="43" y="65"/>
                    <a:pt x="43" y="65"/>
                    <a:pt x="43" y="65"/>
                  </a:cubicBezTo>
                  <a:close/>
                  <a:moveTo>
                    <a:pt x="162" y="89"/>
                  </a:moveTo>
                  <a:cubicBezTo>
                    <a:pt x="191" y="89"/>
                    <a:pt x="191" y="89"/>
                    <a:pt x="191" y="89"/>
                  </a:cubicBezTo>
                  <a:cubicBezTo>
                    <a:pt x="191" y="86"/>
                    <a:pt x="191" y="86"/>
                    <a:pt x="191" y="86"/>
                  </a:cubicBezTo>
                  <a:cubicBezTo>
                    <a:pt x="189" y="86"/>
                    <a:pt x="189" y="86"/>
                    <a:pt x="189" y="86"/>
                  </a:cubicBezTo>
                  <a:cubicBezTo>
                    <a:pt x="182" y="86"/>
                    <a:pt x="181" y="84"/>
                    <a:pt x="181" y="77"/>
                  </a:cubicBezTo>
                  <a:cubicBezTo>
                    <a:pt x="181" y="66"/>
                    <a:pt x="181" y="66"/>
                    <a:pt x="181" y="66"/>
                  </a:cubicBezTo>
                  <a:cubicBezTo>
                    <a:pt x="180" y="52"/>
                    <a:pt x="180" y="52"/>
                    <a:pt x="180" y="52"/>
                  </a:cubicBezTo>
                  <a:cubicBezTo>
                    <a:pt x="181" y="52"/>
                    <a:pt x="181" y="52"/>
                    <a:pt x="181" y="52"/>
                  </a:cubicBezTo>
                  <a:cubicBezTo>
                    <a:pt x="186" y="60"/>
                    <a:pt x="193" y="66"/>
                    <a:pt x="202" y="66"/>
                  </a:cubicBezTo>
                  <a:cubicBezTo>
                    <a:pt x="216" y="66"/>
                    <a:pt x="228" y="53"/>
                    <a:pt x="228" y="33"/>
                  </a:cubicBezTo>
                  <a:cubicBezTo>
                    <a:pt x="228" y="13"/>
                    <a:pt x="216" y="1"/>
                    <a:pt x="202" y="1"/>
                  </a:cubicBezTo>
                  <a:cubicBezTo>
                    <a:pt x="192" y="1"/>
                    <a:pt x="186" y="7"/>
                    <a:pt x="181" y="16"/>
                  </a:cubicBezTo>
                  <a:cubicBezTo>
                    <a:pt x="180" y="16"/>
                    <a:pt x="180" y="16"/>
                    <a:pt x="180" y="16"/>
                  </a:cubicBezTo>
                  <a:cubicBezTo>
                    <a:pt x="181" y="1"/>
                    <a:pt x="181" y="1"/>
                    <a:pt x="181" y="1"/>
                  </a:cubicBezTo>
                  <a:cubicBezTo>
                    <a:pt x="161" y="2"/>
                    <a:pt x="161" y="2"/>
                    <a:pt x="161" y="2"/>
                  </a:cubicBezTo>
                  <a:cubicBezTo>
                    <a:pt x="161" y="6"/>
                    <a:pt x="161" y="6"/>
                    <a:pt x="161" y="6"/>
                  </a:cubicBezTo>
                  <a:cubicBezTo>
                    <a:pt x="162" y="6"/>
                    <a:pt x="162" y="6"/>
                    <a:pt x="162" y="6"/>
                  </a:cubicBezTo>
                  <a:cubicBezTo>
                    <a:pt x="169" y="6"/>
                    <a:pt x="171" y="8"/>
                    <a:pt x="171" y="15"/>
                  </a:cubicBezTo>
                  <a:cubicBezTo>
                    <a:pt x="171" y="77"/>
                    <a:pt x="171" y="77"/>
                    <a:pt x="171" y="77"/>
                  </a:cubicBezTo>
                  <a:cubicBezTo>
                    <a:pt x="171" y="84"/>
                    <a:pt x="170" y="86"/>
                    <a:pt x="164" y="86"/>
                  </a:cubicBezTo>
                  <a:cubicBezTo>
                    <a:pt x="162" y="86"/>
                    <a:pt x="162" y="86"/>
                    <a:pt x="162" y="86"/>
                  </a:cubicBezTo>
                  <a:cubicBezTo>
                    <a:pt x="162" y="89"/>
                    <a:pt x="162" y="89"/>
                    <a:pt x="162" y="89"/>
                  </a:cubicBezTo>
                  <a:close/>
                  <a:moveTo>
                    <a:pt x="200" y="61"/>
                  </a:moveTo>
                  <a:cubicBezTo>
                    <a:pt x="190" y="61"/>
                    <a:pt x="181" y="48"/>
                    <a:pt x="181" y="33"/>
                  </a:cubicBezTo>
                  <a:cubicBezTo>
                    <a:pt x="181" y="19"/>
                    <a:pt x="190" y="6"/>
                    <a:pt x="200" y="6"/>
                  </a:cubicBezTo>
                  <a:cubicBezTo>
                    <a:pt x="210" y="6"/>
                    <a:pt x="216" y="16"/>
                    <a:pt x="216" y="34"/>
                  </a:cubicBezTo>
                  <a:cubicBezTo>
                    <a:pt x="216" y="50"/>
                    <a:pt x="210" y="61"/>
                    <a:pt x="200" y="61"/>
                  </a:cubicBezTo>
                  <a:close/>
                  <a:moveTo>
                    <a:pt x="245" y="66"/>
                  </a:moveTo>
                  <a:cubicBezTo>
                    <a:pt x="247" y="66"/>
                    <a:pt x="247" y="66"/>
                    <a:pt x="247" y="66"/>
                  </a:cubicBezTo>
                  <a:cubicBezTo>
                    <a:pt x="248" y="63"/>
                    <a:pt x="250" y="61"/>
                    <a:pt x="252" y="61"/>
                  </a:cubicBezTo>
                  <a:cubicBezTo>
                    <a:pt x="255" y="61"/>
                    <a:pt x="262" y="66"/>
                    <a:pt x="272" y="66"/>
                  </a:cubicBezTo>
                  <a:cubicBezTo>
                    <a:pt x="285" y="66"/>
                    <a:pt x="294" y="59"/>
                    <a:pt x="294" y="47"/>
                  </a:cubicBezTo>
                  <a:cubicBezTo>
                    <a:pt x="294" y="35"/>
                    <a:pt x="286" y="31"/>
                    <a:pt x="270" y="26"/>
                  </a:cubicBezTo>
                  <a:cubicBezTo>
                    <a:pt x="257" y="23"/>
                    <a:pt x="252" y="21"/>
                    <a:pt x="252" y="14"/>
                  </a:cubicBezTo>
                  <a:cubicBezTo>
                    <a:pt x="252" y="8"/>
                    <a:pt x="257" y="4"/>
                    <a:pt x="264" y="4"/>
                  </a:cubicBezTo>
                  <a:cubicBezTo>
                    <a:pt x="276" y="4"/>
                    <a:pt x="285" y="15"/>
                    <a:pt x="287" y="23"/>
                  </a:cubicBezTo>
                  <a:cubicBezTo>
                    <a:pt x="289" y="23"/>
                    <a:pt x="289" y="23"/>
                    <a:pt x="289" y="23"/>
                  </a:cubicBezTo>
                  <a:cubicBezTo>
                    <a:pt x="289" y="1"/>
                    <a:pt x="289" y="1"/>
                    <a:pt x="289" y="1"/>
                  </a:cubicBezTo>
                  <a:cubicBezTo>
                    <a:pt x="287" y="1"/>
                    <a:pt x="287" y="1"/>
                    <a:pt x="287" y="1"/>
                  </a:cubicBezTo>
                  <a:cubicBezTo>
                    <a:pt x="286" y="3"/>
                    <a:pt x="284" y="5"/>
                    <a:pt x="281" y="5"/>
                  </a:cubicBezTo>
                  <a:cubicBezTo>
                    <a:pt x="278" y="5"/>
                    <a:pt x="273" y="1"/>
                    <a:pt x="265" y="1"/>
                  </a:cubicBezTo>
                  <a:cubicBezTo>
                    <a:pt x="254" y="1"/>
                    <a:pt x="245" y="7"/>
                    <a:pt x="245" y="18"/>
                  </a:cubicBezTo>
                  <a:cubicBezTo>
                    <a:pt x="245" y="31"/>
                    <a:pt x="254" y="35"/>
                    <a:pt x="268" y="38"/>
                  </a:cubicBezTo>
                  <a:cubicBezTo>
                    <a:pt x="283" y="42"/>
                    <a:pt x="287" y="45"/>
                    <a:pt x="287" y="51"/>
                  </a:cubicBezTo>
                  <a:cubicBezTo>
                    <a:pt x="287" y="58"/>
                    <a:pt x="281" y="63"/>
                    <a:pt x="272" y="63"/>
                  </a:cubicBezTo>
                  <a:cubicBezTo>
                    <a:pt x="259" y="63"/>
                    <a:pt x="249" y="52"/>
                    <a:pt x="246" y="41"/>
                  </a:cubicBezTo>
                  <a:cubicBezTo>
                    <a:pt x="245" y="41"/>
                    <a:pt x="245" y="41"/>
                    <a:pt x="245" y="41"/>
                  </a:cubicBezTo>
                  <a:cubicBezTo>
                    <a:pt x="245" y="66"/>
                    <a:pt x="245" y="66"/>
                    <a:pt x="245" y="66"/>
                  </a:cubicBezTo>
                  <a:close/>
                  <a:moveTo>
                    <a:pt x="337" y="67"/>
                  </a:moveTo>
                  <a:cubicBezTo>
                    <a:pt x="352" y="67"/>
                    <a:pt x="366" y="52"/>
                    <a:pt x="366" y="33"/>
                  </a:cubicBezTo>
                  <a:cubicBezTo>
                    <a:pt x="366" y="14"/>
                    <a:pt x="353" y="0"/>
                    <a:pt x="337" y="0"/>
                  </a:cubicBezTo>
                  <a:cubicBezTo>
                    <a:pt x="322" y="0"/>
                    <a:pt x="307" y="15"/>
                    <a:pt x="307" y="34"/>
                  </a:cubicBezTo>
                  <a:cubicBezTo>
                    <a:pt x="307" y="53"/>
                    <a:pt x="321" y="67"/>
                    <a:pt x="337" y="67"/>
                  </a:cubicBezTo>
                  <a:close/>
                  <a:moveTo>
                    <a:pt x="337" y="63"/>
                  </a:moveTo>
                  <a:cubicBezTo>
                    <a:pt x="326" y="63"/>
                    <a:pt x="320" y="50"/>
                    <a:pt x="320" y="33"/>
                  </a:cubicBezTo>
                  <a:cubicBezTo>
                    <a:pt x="320" y="16"/>
                    <a:pt x="325" y="4"/>
                    <a:pt x="337" y="4"/>
                  </a:cubicBezTo>
                  <a:cubicBezTo>
                    <a:pt x="348" y="4"/>
                    <a:pt x="354" y="17"/>
                    <a:pt x="354" y="34"/>
                  </a:cubicBezTo>
                  <a:cubicBezTo>
                    <a:pt x="354" y="50"/>
                    <a:pt x="349" y="63"/>
                    <a:pt x="337" y="63"/>
                  </a:cubicBezTo>
                  <a:close/>
                  <a:moveTo>
                    <a:pt x="377" y="65"/>
                  </a:moveTo>
                  <a:cubicBezTo>
                    <a:pt x="406" y="65"/>
                    <a:pt x="406" y="65"/>
                    <a:pt x="406" y="65"/>
                  </a:cubicBezTo>
                  <a:cubicBezTo>
                    <a:pt x="406" y="61"/>
                    <a:pt x="406" y="61"/>
                    <a:pt x="406" y="61"/>
                  </a:cubicBezTo>
                  <a:cubicBezTo>
                    <a:pt x="405" y="61"/>
                    <a:pt x="405" y="61"/>
                    <a:pt x="405" y="61"/>
                  </a:cubicBezTo>
                  <a:cubicBezTo>
                    <a:pt x="398" y="61"/>
                    <a:pt x="397" y="59"/>
                    <a:pt x="397" y="52"/>
                  </a:cubicBezTo>
                  <a:cubicBezTo>
                    <a:pt x="397" y="36"/>
                    <a:pt x="397" y="36"/>
                    <a:pt x="397" y="36"/>
                  </a:cubicBezTo>
                  <a:cubicBezTo>
                    <a:pt x="397" y="23"/>
                    <a:pt x="405" y="7"/>
                    <a:pt x="416" y="7"/>
                  </a:cubicBezTo>
                  <a:cubicBezTo>
                    <a:pt x="423" y="7"/>
                    <a:pt x="427" y="12"/>
                    <a:pt x="427" y="22"/>
                  </a:cubicBezTo>
                  <a:cubicBezTo>
                    <a:pt x="427" y="52"/>
                    <a:pt x="427" y="52"/>
                    <a:pt x="427" y="52"/>
                  </a:cubicBezTo>
                  <a:cubicBezTo>
                    <a:pt x="427" y="59"/>
                    <a:pt x="426" y="61"/>
                    <a:pt x="419" y="61"/>
                  </a:cubicBezTo>
                  <a:cubicBezTo>
                    <a:pt x="417" y="61"/>
                    <a:pt x="417" y="61"/>
                    <a:pt x="417" y="61"/>
                  </a:cubicBezTo>
                  <a:cubicBezTo>
                    <a:pt x="417" y="65"/>
                    <a:pt x="417" y="65"/>
                    <a:pt x="417" y="65"/>
                  </a:cubicBezTo>
                  <a:cubicBezTo>
                    <a:pt x="446" y="65"/>
                    <a:pt x="446" y="65"/>
                    <a:pt x="446" y="65"/>
                  </a:cubicBezTo>
                  <a:cubicBezTo>
                    <a:pt x="446" y="61"/>
                    <a:pt x="446" y="61"/>
                    <a:pt x="446" y="61"/>
                  </a:cubicBezTo>
                  <a:cubicBezTo>
                    <a:pt x="446" y="61"/>
                    <a:pt x="446" y="61"/>
                    <a:pt x="446" y="61"/>
                  </a:cubicBezTo>
                  <a:cubicBezTo>
                    <a:pt x="439" y="61"/>
                    <a:pt x="437" y="59"/>
                    <a:pt x="437" y="52"/>
                  </a:cubicBezTo>
                  <a:cubicBezTo>
                    <a:pt x="437" y="22"/>
                    <a:pt x="437" y="22"/>
                    <a:pt x="437" y="22"/>
                  </a:cubicBezTo>
                  <a:cubicBezTo>
                    <a:pt x="437" y="8"/>
                    <a:pt x="431" y="1"/>
                    <a:pt x="419" y="1"/>
                  </a:cubicBezTo>
                  <a:cubicBezTo>
                    <a:pt x="409" y="1"/>
                    <a:pt x="402" y="9"/>
                    <a:pt x="397" y="19"/>
                  </a:cubicBezTo>
                  <a:cubicBezTo>
                    <a:pt x="396" y="19"/>
                    <a:pt x="396" y="19"/>
                    <a:pt x="396" y="19"/>
                  </a:cubicBezTo>
                  <a:cubicBezTo>
                    <a:pt x="397" y="1"/>
                    <a:pt x="397" y="1"/>
                    <a:pt x="397" y="1"/>
                  </a:cubicBezTo>
                  <a:cubicBezTo>
                    <a:pt x="377" y="2"/>
                    <a:pt x="377" y="2"/>
                    <a:pt x="377" y="2"/>
                  </a:cubicBezTo>
                  <a:cubicBezTo>
                    <a:pt x="377" y="6"/>
                    <a:pt x="377" y="6"/>
                    <a:pt x="377" y="6"/>
                  </a:cubicBezTo>
                  <a:cubicBezTo>
                    <a:pt x="378" y="6"/>
                    <a:pt x="378" y="6"/>
                    <a:pt x="378" y="6"/>
                  </a:cubicBezTo>
                  <a:cubicBezTo>
                    <a:pt x="385" y="6"/>
                    <a:pt x="386" y="8"/>
                    <a:pt x="386" y="15"/>
                  </a:cubicBezTo>
                  <a:cubicBezTo>
                    <a:pt x="386" y="52"/>
                    <a:pt x="386" y="52"/>
                    <a:pt x="386" y="52"/>
                  </a:cubicBezTo>
                  <a:cubicBezTo>
                    <a:pt x="386" y="59"/>
                    <a:pt x="385" y="61"/>
                    <a:pt x="378" y="61"/>
                  </a:cubicBezTo>
                  <a:cubicBezTo>
                    <a:pt x="377" y="61"/>
                    <a:pt x="377" y="61"/>
                    <a:pt x="377" y="61"/>
                  </a:cubicBezTo>
                  <a:cubicBezTo>
                    <a:pt x="377" y="65"/>
                    <a:pt x="377" y="65"/>
                    <a:pt x="37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7"/>
            <p:cNvSpPr>
              <a:spLocks/>
            </p:cNvSpPr>
            <p:nvPr userDrawn="1"/>
          </p:nvSpPr>
          <p:spPr bwMode="gray">
            <a:xfrm>
              <a:off x="449263" y="420688"/>
              <a:ext cx="203200" cy="268288"/>
            </a:xfrm>
            <a:custGeom>
              <a:avLst/>
              <a:gdLst>
                <a:gd name="T0" fmla="*/ 0 w 66"/>
                <a:gd name="T1" fmla="*/ 87 h 87"/>
                <a:gd name="T2" fmla="*/ 3 w 66"/>
                <a:gd name="T3" fmla="*/ 87 h 87"/>
                <a:gd name="T4" fmla="*/ 10 w 66"/>
                <a:gd name="T5" fmla="*/ 80 h 87"/>
                <a:gd name="T6" fmla="*/ 36 w 66"/>
                <a:gd name="T7" fmla="*/ 87 h 87"/>
                <a:gd name="T8" fmla="*/ 66 w 66"/>
                <a:gd name="T9" fmla="*/ 62 h 87"/>
                <a:gd name="T10" fmla="*/ 34 w 66"/>
                <a:gd name="T11" fmla="*/ 34 h 87"/>
                <a:gd name="T12" fmla="*/ 10 w 66"/>
                <a:gd name="T13" fmla="*/ 18 h 87"/>
                <a:gd name="T14" fmla="*/ 26 w 66"/>
                <a:gd name="T15" fmla="*/ 4 h 87"/>
                <a:gd name="T16" fmla="*/ 57 w 66"/>
                <a:gd name="T17" fmla="*/ 30 h 87"/>
                <a:gd name="T18" fmla="*/ 59 w 66"/>
                <a:gd name="T19" fmla="*/ 30 h 87"/>
                <a:gd name="T20" fmla="*/ 59 w 66"/>
                <a:gd name="T21" fmla="*/ 0 h 87"/>
                <a:gd name="T22" fmla="*/ 57 w 66"/>
                <a:gd name="T23" fmla="*/ 0 h 87"/>
                <a:gd name="T24" fmla="*/ 49 w 66"/>
                <a:gd name="T25" fmla="*/ 5 h 87"/>
                <a:gd name="T26" fmla="*/ 27 w 66"/>
                <a:gd name="T27" fmla="*/ 0 h 87"/>
                <a:gd name="T28" fmla="*/ 1 w 66"/>
                <a:gd name="T29" fmla="*/ 23 h 87"/>
                <a:gd name="T30" fmla="*/ 31 w 66"/>
                <a:gd name="T31" fmla="*/ 50 h 87"/>
                <a:gd name="T32" fmla="*/ 57 w 66"/>
                <a:gd name="T33" fmla="*/ 67 h 87"/>
                <a:gd name="T34" fmla="*/ 37 w 66"/>
                <a:gd name="T35" fmla="*/ 82 h 87"/>
                <a:gd name="T36" fmla="*/ 2 w 66"/>
                <a:gd name="T37" fmla="*/ 53 h 87"/>
                <a:gd name="T38" fmla="*/ 0 w 66"/>
                <a:gd name="T39" fmla="*/ 53 h 87"/>
                <a:gd name="T40" fmla="*/ 0 w 66"/>
                <a:gd name="T4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87">
                  <a:moveTo>
                    <a:pt x="0" y="87"/>
                  </a:moveTo>
                  <a:cubicBezTo>
                    <a:pt x="3" y="87"/>
                    <a:pt x="3" y="87"/>
                    <a:pt x="3" y="87"/>
                  </a:cubicBezTo>
                  <a:cubicBezTo>
                    <a:pt x="4" y="82"/>
                    <a:pt x="7" y="80"/>
                    <a:pt x="10" y="80"/>
                  </a:cubicBezTo>
                  <a:cubicBezTo>
                    <a:pt x="14" y="80"/>
                    <a:pt x="24" y="87"/>
                    <a:pt x="36" y="87"/>
                  </a:cubicBezTo>
                  <a:cubicBezTo>
                    <a:pt x="54" y="87"/>
                    <a:pt x="66" y="78"/>
                    <a:pt x="66" y="62"/>
                  </a:cubicBezTo>
                  <a:cubicBezTo>
                    <a:pt x="66" y="46"/>
                    <a:pt x="56" y="40"/>
                    <a:pt x="34" y="34"/>
                  </a:cubicBezTo>
                  <a:cubicBezTo>
                    <a:pt x="17" y="29"/>
                    <a:pt x="10" y="27"/>
                    <a:pt x="10" y="18"/>
                  </a:cubicBezTo>
                  <a:cubicBezTo>
                    <a:pt x="10" y="9"/>
                    <a:pt x="17" y="4"/>
                    <a:pt x="26" y="4"/>
                  </a:cubicBezTo>
                  <a:cubicBezTo>
                    <a:pt x="43" y="4"/>
                    <a:pt x="54" y="19"/>
                    <a:pt x="57" y="30"/>
                  </a:cubicBezTo>
                  <a:cubicBezTo>
                    <a:pt x="59" y="30"/>
                    <a:pt x="59" y="30"/>
                    <a:pt x="59" y="30"/>
                  </a:cubicBezTo>
                  <a:cubicBezTo>
                    <a:pt x="59" y="0"/>
                    <a:pt x="59" y="0"/>
                    <a:pt x="59" y="0"/>
                  </a:cubicBezTo>
                  <a:cubicBezTo>
                    <a:pt x="57" y="0"/>
                    <a:pt x="57" y="0"/>
                    <a:pt x="57" y="0"/>
                  </a:cubicBezTo>
                  <a:cubicBezTo>
                    <a:pt x="55" y="3"/>
                    <a:pt x="53" y="5"/>
                    <a:pt x="49" y="5"/>
                  </a:cubicBezTo>
                  <a:cubicBezTo>
                    <a:pt x="45" y="5"/>
                    <a:pt x="39" y="0"/>
                    <a:pt x="27" y="0"/>
                  </a:cubicBezTo>
                  <a:cubicBezTo>
                    <a:pt x="12" y="0"/>
                    <a:pt x="1" y="9"/>
                    <a:pt x="1" y="23"/>
                  </a:cubicBezTo>
                  <a:cubicBezTo>
                    <a:pt x="1" y="40"/>
                    <a:pt x="13" y="45"/>
                    <a:pt x="31" y="50"/>
                  </a:cubicBezTo>
                  <a:cubicBezTo>
                    <a:pt x="52" y="55"/>
                    <a:pt x="57" y="59"/>
                    <a:pt x="57" y="67"/>
                  </a:cubicBezTo>
                  <a:cubicBezTo>
                    <a:pt x="57" y="76"/>
                    <a:pt x="49" y="82"/>
                    <a:pt x="37" y="82"/>
                  </a:cubicBezTo>
                  <a:cubicBezTo>
                    <a:pt x="19" y="82"/>
                    <a:pt x="7" y="68"/>
                    <a:pt x="2" y="53"/>
                  </a:cubicBezTo>
                  <a:cubicBezTo>
                    <a:pt x="0" y="53"/>
                    <a:pt x="0" y="53"/>
                    <a:pt x="0" y="53"/>
                  </a:cubicBezTo>
                  <a:cubicBezTo>
                    <a:pt x="0" y="87"/>
                    <a:pt x="0" y="87"/>
                    <a:pt x="0"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Oval 8"/>
            <p:cNvSpPr>
              <a:spLocks noChangeArrowheads="1"/>
            </p:cNvSpPr>
            <p:nvPr userDrawn="1"/>
          </p:nvSpPr>
          <p:spPr bwMode="gray">
            <a:xfrm>
              <a:off x="717550" y="398463"/>
              <a:ext cx="49212" cy="49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024696098"/>
      </p:ext>
    </p:extLst>
  </p:cSld>
  <p:clrMapOvr>
    <a:masterClrMapping/>
  </p:clrMapOvr>
  <p:transition>
    <p:fade/>
  </p:transition>
  <p:extLst>
    <p:ext uri="{DCECCB84-F9BA-43D5-87BE-67443E8EF086}">
      <p15:sldGuideLst xmlns:p15="http://schemas.microsoft.com/office/powerpoint/2012/main">
        <p15:guide id="1" orient="horz" pos="1206" userDrawn="1">
          <p15:clr>
            <a:srgbClr val="FBAE40"/>
          </p15:clr>
        </p15:guide>
      </p15:sldGuideLst>
    </p:ext>
  </p:extLst>
</p:sldLayout>
</file>

<file path=ppt/slideLayouts/slideLayout30.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Sidebar Slide">
    <p:spTree>
      <p:nvGrpSpPr>
        <p:cNvPr id="1" name=""/>
        <p:cNvGrpSpPr/>
        <p:nvPr/>
      </p:nvGrpSpPr>
      <p:grpSpPr>
        <a:xfrm>
          <a:off x="0" y="0"/>
          <a:ext cx="0" cy="0"/>
          <a:chOff x="0" y="0"/>
          <a:chExt cx="0" cy="0"/>
        </a:xfrm>
      </p:grpSpPr>
      <p:sp>
        <p:nvSpPr>
          <p:cNvPr id="2" name="Title 1"/>
          <p:cNvSpPr>
            <a:spLocks noGrp="1"/>
          </p:cNvSpPr>
          <p:nvPr>
            <p:ph type="title"/>
          </p:nvPr>
        </p:nvSpPr>
        <p:spPr>
          <a:xfrm>
            <a:off x="354176" y="287515"/>
            <a:ext cx="6420112" cy="941832"/>
          </a:xfrm>
        </p:spPr>
        <p:txBody>
          <a:bodyPr/>
          <a:lstStyle/>
          <a:p>
            <a:r>
              <a:rPr lang="en-US" dirty="0"/>
              <a:t>Click to edit Master title style</a:t>
            </a:r>
          </a:p>
        </p:txBody>
      </p:sp>
      <p:sp>
        <p:nvSpPr>
          <p:cNvPr id="3" name="Content Placeholder 2"/>
          <p:cNvSpPr>
            <a:spLocks noGrp="1"/>
          </p:cNvSpPr>
          <p:nvPr>
            <p:ph idx="1"/>
          </p:nvPr>
        </p:nvSpPr>
        <p:spPr>
          <a:xfrm>
            <a:off x="354176" y="1196976"/>
            <a:ext cx="6420111" cy="4661214"/>
          </a:xfrm>
        </p:spPr>
        <p:txBody>
          <a:bodyPr/>
          <a:lstStyle>
            <a:lvl1pPr>
              <a:defRPr>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6"/>
          </p:nvPr>
        </p:nvSpPr>
        <p:spPr/>
        <p:txBody>
          <a:bodyPr/>
          <a:lstStyle/>
          <a:p>
            <a:endParaRPr lang="en-US" dirty="0"/>
          </a:p>
        </p:txBody>
      </p:sp>
      <p:sp>
        <p:nvSpPr>
          <p:cNvPr id="7" name="Slide Number Placeholder 3"/>
          <p:cNvSpPr>
            <a:spLocks noGrp="1"/>
          </p:cNvSpPr>
          <p:nvPr>
            <p:ph type="sldNum" sz="quarter" idx="18"/>
          </p:nvPr>
        </p:nvSpPr>
        <p:spPr>
          <a:xfrm>
            <a:off x="8726832" y="6537354"/>
            <a:ext cx="417167" cy="328393"/>
          </a:xfrm>
        </p:spPr>
        <p:txBody>
          <a:bodyPr/>
          <a:lstStyle/>
          <a:p>
            <a:fld id="{9B0005A4-9A48-4F82-82D8-7D3EECF7B059}" type="slidenum">
              <a:rPr lang="en-US" smtClean="0"/>
              <a:pPr/>
              <a:t>‹#›</a:t>
            </a:fld>
            <a:endParaRPr lang="en-US" dirty="0"/>
          </a:p>
        </p:txBody>
      </p:sp>
      <p:sp>
        <p:nvSpPr>
          <p:cNvPr id="8" name="Text Placeholder 12"/>
          <p:cNvSpPr>
            <a:spLocks noGrp="1"/>
          </p:cNvSpPr>
          <p:nvPr>
            <p:ph type="body" sz="quarter" idx="15" hasCustomPrompt="1"/>
          </p:nvPr>
        </p:nvSpPr>
        <p:spPr>
          <a:xfrm>
            <a:off x="354013" y="5858189"/>
            <a:ext cx="8454637" cy="475235"/>
          </a:xfrm>
        </p:spPr>
        <p:txBody>
          <a:bodyPr anchor="b" anchorCtr="0"/>
          <a:lstStyle>
            <a:lvl1pPr marL="115888" indent="-115888">
              <a:spcBef>
                <a:spcPts val="100"/>
              </a:spcBef>
              <a:spcAft>
                <a:spcPts val="200"/>
              </a:spcAft>
              <a:buFont typeface="+mj-lt"/>
              <a:buAutoNum type="arabicPeriod"/>
              <a:defRPr sz="700"/>
            </a:lvl1pPr>
          </a:lstStyle>
          <a:p>
            <a:pPr lvl="0"/>
            <a:r>
              <a:rPr lang="en-US" dirty="0"/>
              <a:t>Footnotes here</a:t>
            </a:r>
          </a:p>
        </p:txBody>
      </p:sp>
    </p:spTree>
    <p:extLst>
      <p:ext uri="{BB962C8B-B14F-4D97-AF65-F5344CB8AC3E}">
        <p14:creationId xmlns:p14="http://schemas.microsoft.com/office/powerpoint/2010/main" val="804461030"/>
      </p:ext>
    </p:extLst>
  </p:cSld>
  <p:clrMapOvr>
    <a:masterClrMapping/>
  </p:clrMapOvr>
  <p:transition>
    <p:fade/>
  </p:transition>
</p:sldLayout>
</file>

<file path=ppt/slideLayouts/slideLayout31.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54176" y="1876426"/>
            <a:ext cx="8440573" cy="473968"/>
          </a:xfrm>
        </p:spPr>
        <p:txBody>
          <a:bodyPr/>
          <a:lstStyle>
            <a:lvl1pPr>
              <a:spcBef>
                <a:spcPts val="0"/>
              </a:spcBef>
              <a:spcAft>
                <a:spcPts val="0"/>
              </a:spcAft>
              <a:defRPr b="0">
                <a:solidFill>
                  <a:schemeClr val="tx2"/>
                </a:solidFill>
              </a:defRPr>
            </a:lvl1pPr>
            <a:lvl2pPr marL="0" indent="0">
              <a:spcBef>
                <a:spcPts val="0"/>
              </a:spcBef>
              <a:spcAft>
                <a:spcPts val="0"/>
              </a:spcAft>
              <a:buNone/>
              <a:defRPr sz="900" i="1"/>
            </a:lvl2pPr>
          </a:lstStyle>
          <a:p>
            <a:pPr lvl="0"/>
            <a:r>
              <a:rPr lang="en-US" dirty="0"/>
              <a:t>Click to edit Master text styles</a:t>
            </a:r>
          </a:p>
          <a:p>
            <a:pPr lvl="1"/>
            <a:r>
              <a:rPr lang="en-US" dirty="0"/>
              <a:t>Second level</a:t>
            </a:r>
          </a:p>
        </p:txBody>
      </p:sp>
      <p:sp>
        <p:nvSpPr>
          <p:cNvPr id="9" name="Text Placeholder 8"/>
          <p:cNvSpPr>
            <a:spLocks noGrp="1"/>
          </p:cNvSpPr>
          <p:nvPr>
            <p:ph type="body" sz="quarter" idx="13" hasCustomPrompt="1"/>
          </p:nvPr>
        </p:nvSpPr>
        <p:spPr>
          <a:xfrm>
            <a:off x="354013" y="1193978"/>
            <a:ext cx="8440735" cy="679897"/>
          </a:xfrm>
        </p:spPr>
        <p:txBody>
          <a:bodyPr/>
          <a:lstStyle>
            <a:lvl1pPr>
              <a:defRPr sz="1800" baseline="0"/>
            </a:lvl1pPr>
            <a:lvl2pPr>
              <a:defRPr sz="1800"/>
            </a:lvl2pPr>
            <a:lvl3pPr>
              <a:defRPr sz="1800"/>
            </a:lvl3pPr>
            <a:lvl4pPr>
              <a:defRPr sz="1800"/>
            </a:lvl4pPr>
            <a:lvl5pPr>
              <a:defRPr sz="1800"/>
            </a:lvl5pPr>
          </a:lstStyle>
          <a:p>
            <a:pPr lvl="0"/>
            <a:r>
              <a:rPr lang="en-US" dirty="0"/>
              <a:t>Click to edit large text styles</a:t>
            </a:r>
          </a:p>
        </p:txBody>
      </p:sp>
      <p:sp>
        <p:nvSpPr>
          <p:cNvPr id="13" name="Text Placeholder 12"/>
          <p:cNvSpPr>
            <a:spLocks noGrp="1"/>
          </p:cNvSpPr>
          <p:nvPr>
            <p:ph type="body" sz="quarter" idx="15" hasCustomPrompt="1"/>
          </p:nvPr>
        </p:nvSpPr>
        <p:spPr>
          <a:xfrm>
            <a:off x="354013" y="5858189"/>
            <a:ext cx="8440735" cy="475235"/>
          </a:xfrm>
        </p:spPr>
        <p:txBody>
          <a:bodyPr anchor="b" anchorCtr="0"/>
          <a:lstStyle>
            <a:lvl1pPr marL="115888" indent="-115888">
              <a:spcBef>
                <a:spcPts val="100"/>
              </a:spcBef>
              <a:spcAft>
                <a:spcPts val="200"/>
              </a:spcAft>
              <a:buFont typeface="+mj-lt"/>
              <a:buAutoNum type="arabicPeriod"/>
              <a:defRPr sz="700"/>
            </a:lvl1pPr>
          </a:lstStyle>
          <a:p>
            <a:pPr lvl="0"/>
            <a:r>
              <a:rPr lang="en-US" dirty="0"/>
              <a:t>Footnotes here</a:t>
            </a:r>
          </a:p>
        </p:txBody>
      </p:sp>
      <p:sp>
        <p:nvSpPr>
          <p:cNvPr id="7" name="Chart Placeholder 6"/>
          <p:cNvSpPr>
            <a:spLocks noGrp="1"/>
          </p:cNvSpPr>
          <p:nvPr>
            <p:ph type="chart" sz="quarter" idx="16"/>
          </p:nvPr>
        </p:nvSpPr>
        <p:spPr>
          <a:xfrm>
            <a:off x="354012" y="2401888"/>
            <a:ext cx="8440737" cy="3194050"/>
          </a:xfrm>
          <a:noFill/>
        </p:spPr>
        <p:txBody>
          <a:bodyPr/>
          <a:lstStyle/>
          <a:p>
            <a:endParaRPr lang="en-US" dirty="0"/>
          </a:p>
        </p:txBody>
      </p:sp>
      <p:sp>
        <p:nvSpPr>
          <p:cNvPr id="4" name="Footer Placeholder 3"/>
          <p:cNvSpPr>
            <a:spLocks noGrp="1"/>
          </p:cNvSpPr>
          <p:nvPr>
            <p:ph type="ftr" sz="quarter" idx="17"/>
          </p:nvPr>
        </p:nvSpPr>
        <p:spPr/>
        <p:txBody>
          <a:bodyPr/>
          <a:lstStyle/>
          <a:p>
            <a:endParaRPr lang="en-US" dirty="0"/>
          </a:p>
        </p:txBody>
      </p:sp>
      <p:sp>
        <p:nvSpPr>
          <p:cNvPr id="11" name="Slide Number Placeholder 3"/>
          <p:cNvSpPr>
            <a:spLocks noGrp="1"/>
          </p:cNvSpPr>
          <p:nvPr>
            <p:ph type="sldNum" sz="quarter" idx="18"/>
          </p:nvPr>
        </p:nvSpPr>
        <p:spPr>
          <a:xfrm>
            <a:off x="8726832" y="6537354"/>
            <a:ext cx="417167" cy="328393"/>
          </a:xfrm>
        </p:spPr>
        <p:txBody>
          <a:bodyPr/>
          <a:lstStyle/>
          <a:p>
            <a:fld id="{9B0005A4-9A48-4F82-82D8-7D3EECF7B059}" type="slidenum">
              <a:rPr lang="en-US" smtClean="0"/>
              <a:pPr/>
              <a:t>‹#›</a:t>
            </a:fld>
            <a:endParaRPr lang="en-US" dirty="0"/>
          </a:p>
        </p:txBody>
      </p:sp>
    </p:spTree>
    <p:extLst>
      <p:ext uri="{BB962C8B-B14F-4D97-AF65-F5344CB8AC3E}">
        <p14:creationId xmlns:p14="http://schemas.microsoft.com/office/powerpoint/2010/main" val="1330198362"/>
      </p:ext>
    </p:extLst>
  </p:cSld>
  <p:clrMapOvr>
    <a:masterClrMapping/>
  </p:clrMapOvr>
  <p:transition>
    <p:fade/>
  </p:transition>
</p:sldLayout>
</file>

<file path=ppt/slideLayouts/slideLayout32.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Circular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3"/>
          </p:nvPr>
        </p:nvSpPr>
        <p:spPr/>
        <p:txBody>
          <a:bodyPr/>
          <a:lstStyle/>
          <a:p>
            <a:endParaRPr lang="en-US" dirty="0"/>
          </a:p>
        </p:txBody>
      </p:sp>
      <p:sp>
        <p:nvSpPr>
          <p:cNvPr id="5" name="Slide Number Placeholder 3"/>
          <p:cNvSpPr>
            <a:spLocks noGrp="1"/>
          </p:cNvSpPr>
          <p:nvPr>
            <p:ph type="sldNum" sz="quarter" idx="18"/>
          </p:nvPr>
        </p:nvSpPr>
        <p:spPr>
          <a:xfrm>
            <a:off x="8726832" y="6537354"/>
            <a:ext cx="417167" cy="328393"/>
          </a:xfrm>
        </p:spPr>
        <p:txBody>
          <a:bodyPr/>
          <a:lstStyle/>
          <a:p>
            <a:fld id="{9B0005A4-9A48-4F82-82D8-7D3EECF7B059}" type="slidenum">
              <a:rPr lang="en-US" smtClean="0"/>
              <a:pPr/>
              <a:t>‹#›</a:t>
            </a:fld>
            <a:endParaRPr lang="en-US" dirty="0"/>
          </a:p>
        </p:txBody>
      </p:sp>
      <p:sp>
        <p:nvSpPr>
          <p:cNvPr id="14" name="Block Arc 13"/>
          <p:cNvSpPr/>
          <p:nvPr userDrawn="1"/>
        </p:nvSpPr>
        <p:spPr>
          <a:xfrm rot="10800000">
            <a:off x="3086263" y="269204"/>
            <a:ext cx="2976400" cy="2976400"/>
          </a:xfrm>
          <a:prstGeom prst="blockArc">
            <a:avLst>
              <a:gd name="adj1" fmla="val 9543753"/>
              <a:gd name="adj2" fmla="val 1240310"/>
              <a:gd name="adj3" fmla="val 1836"/>
            </a:avLst>
          </a:prstGeom>
          <a:gradFill>
            <a:gsLst>
              <a:gs pos="0">
                <a:schemeClr val="accent1"/>
              </a:gs>
              <a:gs pos="100000">
                <a:schemeClr val="tx2">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71" name="Text Placeholder 70"/>
          <p:cNvSpPr>
            <a:spLocks noGrp="1"/>
          </p:cNvSpPr>
          <p:nvPr>
            <p:ph type="body" sz="quarter" idx="20"/>
          </p:nvPr>
        </p:nvSpPr>
        <p:spPr>
          <a:xfrm>
            <a:off x="457200" y="1329286"/>
            <a:ext cx="1920240" cy="1251625"/>
          </a:xfrm>
        </p:spPr>
        <p:txBody>
          <a:bodyPr>
            <a:spAutoFit/>
          </a:bodyPr>
          <a:lstStyle>
            <a:lvl1pPr>
              <a:lnSpc>
                <a:spcPct val="100000"/>
              </a:lnSpc>
              <a:spcAft>
                <a:spcPts val="0"/>
              </a:spcAft>
              <a:defRPr sz="1400"/>
            </a:lvl1pPr>
            <a:lvl2pPr marL="177800" indent="-177800">
              <a:spcAft>
                <a:spcPts val="0"/>
              </a:spcAft>
              <a:defRPr sz="1100"/>
            </a:lvl2pPr>
            <a:lvl3pPr marL="406400" indent="-179388">
              <a:spcBef>
                <a:spcPts val="0"/>
              </a:spcBef>
              <a:spcAft>
                <a:spcPts val="0"/>
              </a:spcAft>
              <a:defRPr sz="1100"/>
            </a:lvl3pPr>
            <a:lvl4pPr marL="635000" indent="-176213">
              <a:spcBef>
                <a:spcPts val="0"/>
              </a:spcBef>
              <a:spcAft>
                <a:spcPts val="0"/>
              </a:spcAft>
              <a:defRPr sz="1100"/>
            </a:lvl4pPr>
            <a:lvl5pPr marL="863600" indent="-177800">
              <a:spcBef>
                <a:spcPts val="0"/>
              </a:spcBef>
              <a:spcAft>
                <a:spcPts val="0"/>
              </a:spcAft>
              <a:defRPr sz="1100"/>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2" name="Text Placeholder 70"/>
          <p:cNvSpPr>
            <a:spLocks noGrp="1"/>
          </p:cNvSpPr>
          <p:nvPr>
            <p:ph type="body" sz="quarter" idx="21"/>
          </p:nvPr>
        </p:nvSpPr>
        <p:spPr>
          <a:xfrm>
            <a:off x="457200" y="3650713"/>
            <a:ext cx="1920240" cy="1251625"/>
          </a:xfrm>
        </p:spPr>
        <p:txBody>
          <a:bodyPr>
            <a:spAutoFit/>
          </a:bodyPr>
          <a:lstStyle>
            <a:lvl1pPr>
              <a:lnSpc>
                <a:spcPct val="100000"/>
              </a:lnSpc>
              <a:spcAft>
                <a:spcPts val="0"/>
              </a:spcAft>
              <a:defRPr sz="1400">
                <a:solidFill>
                  <a:schemeClr val="tx2"/>
                </a:solidFill>
              </a:defRPr>
            </a:lvl1pPr>
            <a:lvl2pPr marL="177800" indent="-177800">
              <a:spcAft>
                <a:spcPts val="0"/>
              </a:spcAft>
              <a:buClr>
                <a:schemeClr val="tx2"/>
              </a:buClr>
              <a:defRPr sz="1100"/>
            </a:lvl2pPr>
            <a:lvl3pPr marL="406400" indent="-179388">
              <a:spcBef>
                <a:spcPts val="0"/>
              </a:spcBef>
              <a:spcAft>
                <a:spcPts val="0"/>
              </a:spcAft>
              <a:buClr>
                <a:schemeClr val="tx2"/>
              </a:buClr>
              <a:defRPr sz="1100"/>
            </a:lvl3pPr>
            <a:lvl4pPr marL="635000" indent="-176213">
              <a:spcBef>
                <a:spcPts val="0"/>
              </a:spcBef>
              <a:spcAft>
                <a:spcPts val="0"/>
              </a:spcAft>
              <a:buClr>
                <a:schemeClr val="tx2"/>
              </a:buClr>
              <a:defRPr sz="1100"/>
            </a:lvl4pPr>
            <a:lvl5pPr marL="863600" indent="-177800">
              <a:spcBef>
                <a:spcPts val="0"/>
              </a:spcBef>
              <a:spcAft>
                <a:spcPts val="0"/>
              </a:spcAft>
              <a:buClr>
                <a:schemeClr val="tx2"/>
              </a:buClr>
              <a:defRPr sz="1100"/>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3" name="Text Placeholder 70"/>
          <p:cNvSpPr>
            <a:spLocks noGrp="1"/>
          </p:cNvSpPr>
          <p:nvPr>
            <p:ph type="body" sz="quarter" idx="22"/>
          </p:nvPr>
        </p:nvSpPr>
        <p:spPr>
          <a:xfrm>
            <a:off x="2557083" y="3650713"/>
            <a:ext cx="1920240" cy="1251625"/>
          </a:xfrm>
        </p:spPr>
        <p:txBody>
          <a:bodyPr>
            <a:spAutoFit/>
          </a:bodyPr>
          <a:lstStyle>
            <a:lvl1pPr>
              <a:lnSpc>
                <a:spcPct val="100000"/>
              </a:lnSpc>
              <a:spcAft>
                <a:spcPts val="0"/>
              </a:spcAft>
              <a:defRPr sz="1400">
                <a:solidFill>
                  <a:schemeClr val="accent1"/>
                </a:solidFill>
              </a:defRPr>
            </a:lvl1pPr>
            <a:lvl2pPr marL="177800" indent="-177800">
              <a:spcAft>
                <a:spcPts val="0"/>
              </a:spcAft>
              <a:buClr>
                <a:schemeClr val="accent1"/>
              </a:buClr>
              <a:defRPr sz="1100"/>
            </a:lvl2pPr>
            <a:lvl3pPr marL="406400" indent="-179388">
              <a:spcBef>
                <a:spcPts val="0"/>
              </a:spcBef>
              <a:spcAft>
                <a:spcPts val="0"/>
              </a:spcAft>
              <a:buClr>
                <a:schemeClr val="accent1"/>
              </a:buClr>
              <a:defRPr sz="1100"/>
            </a:lvl3pPr>
            <a:lvl4pPr marL="635000" indent="-176213">
              <a:spcBef>
                <a:spcPts val="0"/>
              </a:spcBef>
              <a:spcAft>
                <a:spcPts val="0"/>
              </a:spcAft>
              <a:buClr>
                <a:schemeClr val="accent1"/>
              </a:buClr>
              <a:defRPr sz="1100"/>
            </a:lvl4pPr>
            <a:lvl5pPr marL="863600" indent="-177800">
              <a:spcBef>
                <a:spcPts val="0"/>
              </a:spcBef>
              <a:spcAft>
                <a:spcPts val="0"/>
              </a:spcAft>
              <a:buClr>
                <a:schemeClr val="accent1"/>
              </a:buClr>
              <a:defRPr sz="1100"/>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4" name="Text Placeholder 70"/>
          <p:cNvSpPr>
            <a:spLocks noGrp="1"/>
          </p:cNvSpPr>
          <p:nvPr>
            <p:ph type="body" sz="quarter" idx="23"/>
          </p:nvPr>
        </p:nvSpPr>
        <p:spPr>
          <a:xfrm>
            <a:off x="4656966" y="3650713"/>
            <a:ext cx="1920240" cy="1251625"/>
          </a:xfrm>
        </p:spPr>
        <p:txBody>
          <a:bodyPr>
            <a:spAutoFit/>
          </a:bodyPr>
          <a:lstStyle>
            <a:lvl1pPr>
              <a:lnSpc>
                <a:spcPct val="100000"/>
              </a:lnSpc>
              <a:spcAft>
                <a:spcPts val="0"/>
              </a:spcAft>
              <a:defRPr sz="1400">
                <a:solidFill>
                  <a:srgbClr val="5B5377"/>
                </a:solidFill>
              </a:defRPr>
            </a:lvl1pPr>
            <a:lvl2pPr marL="177800" indent="-177800">
              <a:spcAft>
                <a:spcPts val="0"/>
              </a:spcAft>
              <a:buClr>
                <a:srgbClr val="5B5377"/>
              </a:buClr>
              <a:defRPr sz="1100"/>
            </a:lvl2pPr>
            <a:lvl3pPr marL="406400" indent="-179388">
              <a:spcBef>
                <a:spcPts val="0"/>
              </a:spcBef>
              <a:spcAft>
                <a:spcPts val="0"/>
              </a:spcAft>
              <a:buClr>
                <a:srgbClr val="5B5377"/>
              </a:buClr>
              <a:defRPr sz="1100"/>
            </a:lvl3pPr>
            <a:lvl4pPr marL="635000" indent="-176213">
              <a:spcBef>
                <a:spcPts val="0"/>
              </a:spcBef>
              <a:spcAft>
                <a:spcPts val="0"/>
              </a:spcAft>
              <a:buClr>
                <a:srgbClr val="5B5377"/>
              </a:buClr>
              <a:defRPr sz="1100"/>
            </a:lvl4pPr>
            <a:lvl5pPr marL="863600" indent="-177800">
              <a:spcBef>
                <a:spcPts val="0"/>
              </a:spcBef>
              <a:spcAft>
                <a:spcPts val="0"/>
              </a:spcAft>
              <a:buClr>
                <a:srgbClr val="5B5377"/>
              </a:buClr>
              <a:defRPr sz="1100"/>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5" name="Text Placeholder 70"/>
          <p:cNvSpPr>
            <a:spLocks noGrp="1"/>
          </p:cNvSpPr>
          <p:nvPr>
            <p:ph type="body" sz="quarter" idx="24"/>
          </p:nvPr>
        </p:nvSpPr>
        <p:spPr>
          <a:xfrm>
            <a:off x="6756848" y="3650713"/>
            <a:ext cx="1920240" cy="1251625"/>
          </a:xfrm>
        </p:spPr>
        <p:txBody>
          <a:bodyPr>
            <a:spAutoFit/>
          </a:bodyPr>
          <a:lstStyle>
            <a:lvl1pPr>
              <a:lnSpc>
                <a:spcPct val="100000"/>
              </a:lnSpc>
              <a:spcAft>
                <a:spcPts val="0"/>
              </a:spcAft>
              <a:defRPr sz="1400">
                <a:solidFill>
                  <a:srgbClr val="D68231"/>
                </a:solidFill>
              </a:defRPr>
            </a:lvl1pPr>
            <a:lvl2pPr marL="177800" indent="-177800">
              <a:spcAft>
                <a:spcPts val="0"/>
              </a:spcAft>
              <a:buClr>
                <a:srgbClr val="D68231"/>
              </a:buClr>
              <a:defRPr sz="1100"/>
            </a:lvl2pPr>
            <a:lvl3pPr marL="406400" indent="-179388">
              <a:spcBef>
                <a:spcPts val="0"/>
              </a:spcBef>
              <a:spcAft>
                <a:spcPts val="0"/>
              </a:spcAft>
              <a:buClr>
                <a:srgbClr val="D68231"/>
              </a:buClr>
              <a:defRPr sz="1100"/>
            </a:lvl3pPr>
            <a:lvl4pPr marL="635000" indent="-176213">
              <a:spcBef>
                <a:spcPts val="0"/>
              </a:spcBef>
              <a:spcAft>
                <a:spcPts val="0"/>
              </a:spcAft>
              <a:buClr>
                <a:srgbClr val="D68231"/>
              </a:buClr>
              <a:defRPr sz="1100"/>
            </a:lvl4pPr>
            <a:lvl5pPr marL="863600" indent="-177800">
              <a:spcBef>
                <a:spcPts val="0"/>
              </a:spcBef>
              <a:spcAft>
                <a:spcPts val="0"/>
              </a:spcAft>
              <a:buClr>
                <a:srgbClr val="D68231"/>
              </a:buClr>
              <a:defRPr sz="1100"/>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6" name="Text Placeholder 70"/>
          <p:cNvSpPr>
            <a:spLocks noGrp="1"/>
          </p:cNvSpPr>
          <p:nvPr>
            <p:ph type="body" sz="quarter" idx="25"/>
          </p:nvPr>
        </p:nvSpPr>
        <p:spPr>
          <a:xfrm>
            <a:off x="6756848" y="1329286"/>
            <a:ext cx="1920240" cy="1251625"/>
          </a:xfrm>
        </p:spPr>
        <p:txBody>
          <a:bodyPr>
            <a:spAutoFit/>
          </a:bodyPr>
          <a:lstStyle>
            <a:lvl1pPr>
              <a:lnSpc>
                <a:spcPct val="100000"/>
              </a:lnSpc>
              <a:spcAft>
                <a:spcPts val="0"/>
              </a:spcAft>
              <a:defRPr sz="1400">
                <a:solidFill>
                  <a:srgbClr val="8D3C45"/>
                </a:solidFill>
              </a:defRPr>
            </a:lvl1pPr>
            <a:lvl2pPr marL="177800" indent="-177800">
              <a:spcAft>
                <a:spcPts val="0"/>
              </a:spcAft>
              <a:buClr>
                <a:srgbClr val="8D3C45"/>
              </a:buClr>
              <a:defRPr sz="1100"/>
            </a:lvl2pPr>
            <a:lvl3pPr marL="406400" indent="-179388">
              <a:spcBef>
                <a:spcPts val="0"/>
              </a:spcBef>
              <a:spcAft>
                <a:spcPts val="0"/>
              </a:spcAft>
              <a:buClr>
                <a:srgbClr val="8D3C45"/>
              </a:buClr>
              <a:defRPr sz="1100"/>
            </a:lvl3pPr>
            <a:lvl4pPr marL="635000" indent="-176213">
              <a:spcBef>
                <a:spcPts val="0"/>
              </a:spcBef>
              <a:spcAft>
                <a:spcPts val="0"/>
              </a:spcAft>
              <a:buClr>
                <a:srgbClr val="8D3C45"/>
              </a:buClr>
              <a:defRPr sz="1100"/>
            </a:lvl4pPr>
            <a:lvl5pPr marL="863600" indent="-177800">
              <a:spcBef>
                <a:spcPts val="0"/>
              </a:spcBef>
              <a:spcAft>
                <a:spcPts val="0"/>
              </a:spcAft>
              <a:buClr>
                <a:srgbClr val="8D3C45"/>
              </a:buClr>
              <a:defRPr sz="1100"/>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9" name="Text Placeholder 77"/>
          <p:cNvSpPr>
            <a:spLocks noGrp="1" noChangeAspect="1"/>
          </p:cNvSpPr>
          <p:nvPr>
            <p:ph type="body" sz="quarter" idx="26"/>
          </p:nvPr>
        </p:nvSpPr>
        <p:spPr>
          <a:xfrm>
            <a:off x="3086263" y="1245257"/>
            <a:ext cx="2976400" cy="1828800"/>
          </a:xfrm>
          <a:prstGeom prst="rect">
            <a:avLst/>
          </a:prstGeom>
          <a:ln>
            <a:noFill/>
          </a:ln>
        </p:spPr>
        <p:txBody>
          <a:bodyPr lIns="182880" tIns="45720" rIns="182880" anchor="ctr" anchorCtr="0"/>
          <a:lstStyle>
            <a:lvl1pPr algn="ctr">
              <a:defRPr sz="2000"/>
            </a:lvl1pPr>
          </a:lstStyle>
          <a:p>
            <a:pPr lvl="0"/>
            <a:r>
              <a:rPr lang="en-US" dirty="0"/>
              <a:t>Click to edit Master text styles</a:t>
            </a:r>
          </a:p>
        </p:txBody>
      </p:sp>
    </p:spTree>
    <p:extLst>
      <p:ext uri="{BB962C8B-B14F-4D97-AF65-F5344CB8AC3E}">
        <p14:creationId xmlns:p14="http://schemas.microsoft.com/office/powerpoint/2010/main" val="30997694"/>
      </p:ext>
    </p:extLst>
  </p:cSld>
  <p:clrMapOvr>
    <a:masterClrMapping/>
  </p:clrMapOvr>
  <p:transition>
    <p:fade/>
  </p:transition>
  <p:extLst>
    <p:ext uri="{DCECCB84-F9BA-43D5-87BE-67443E8EF086}">
      <p15:sldGuideLst xmlns:p15="http://schemas.microsoft.com/office/powerpoint/2012/main">
        <p15:guide id="1" pos="216" userDrawn="1">
          <p15:clr>
            <a:srgbClr val="FBAE40"/>
          </p15:clr>
        </p15:guide>
        <p15:guide id="2" pos="5544" userDrawn="1">
          <p15:clr>
            <a:srgbClr val="FBAE40"/>
          </p15:clr>
        </p15:guide>
      </p15:sldGuideLst>
    </p:ext>
  </p:extLst>
</p:sldLayout>
</file>

<file path=ppt/slideLayouts/slideLayout33.xml><?xml version="1.0" encoding="utf-8"?>
<p:sldLayout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hree Arcs">
    <p:spTree>
      <p:nvGrpSpPr>
        <p:cNvPr id="1" name=""/>
        <p:cNvGrpSpPr/>
        <p:nvPr/>
      </p:nvGrpSpPr>
      <p:grpSpPr>
        <a:xfrm>
          <a:off x="0" y="0"/>
          <a:ext cx="0" cy="0"/>
          <a:chOff x="0" y="0"/>
          <a:chExt cx="0" cy="0"/>
        </a:xfrm>
      </p:grpSpPr>
      <p:grpSp>
        <p:nvGrpSpPr>
          <p:cNvPr id="52" name="Group 51"/>
          <p:cNvGrpSpPr/>
          <p:nvPr userDrawn="1"/>
        </p:nvGrpSpPr>
        <p:grpSpPr>
          <a:xfrm>
            <a:off x="0" y="1194209"/>
            <a:ext cx="9143999" cy="5663792"/>
            <a:chOff x="0" y="1194209"/>
            <a:chExt cx="9143999" cy="5663792"/>
          </a:xfrm>
        </p:grpSpPr>
        <p:sp>
          <p:nvSpPr>
            <p:cNvPr id="39" name="Freeform 38"/>
            <p:cNvSpPr/>
            <p:nvPr userDrawn="1"/>
          </p:nvSpPr>
          <p:spPr>
            <a:xfrm>
              <a:off x="1438772" y="4727462"/>
              <a:ext cx="6276065" cy="2130539"/>
            </a:xfrm>
            <a:custGeom>
              <a:avLst/>
              <a:gdLst>
                <a:gd name="connsiteX0" fmla="*/ 3196744 w 6276065"/>
                <a:gd name="connsiteY0" fmla="*/ 514 h 2130539"/>
                <a:gd name="connsiteX1" fmla="*/ 4894600 w 6276065"/>
                <a:gd name="connsiteY1" fmla="*/ 492642 h 2130539"/>
                <a:gd name="connsiteX2" fmla="*/ 6210028 w 6276065"/>
                <a:gd name="connsiteY2" fmla="*/ 1972788 h 2130539"/>
                <a:gd name="connsiteX3" fmla="*/ 6276065 w 6276065"/>
                <a:gd name="connsiteY3" fmla="*/ 2130539 h 2130539"/>
                <a:gd name="connsiteX4" fmla="*/ 6173350 w 6276065"/>
                <a:gd name="connsiteY4" fmla="*/ 2130539 h 2130539"/>
                <a:gd name="connsiteX5" fmla="*/ 6123824 w 6276065"/>
                <a:gd name="connsiteY5" fmla="*/ 2012230 h 2130539"/>
                <a:gd name="connsiteX6" fmla="*/ 4845307 w 6276065"/>
                <a:gd name="connsiteY6" fmla="*/ 573617 h 2130539"/>
                <a:gd name="connsiteX7" fmla="*/ 1529219 w 6276065"/>
                <a:gd name="connsiteY7" fmla="*/ 515847 h 2130539"/>
                <a:gd name="connsiteX8" fmla="*/ 111446 w 6276065"/>
                <a:gd name="connsiteY8" fmla="*/ 2104460 h 2130539"/>
                <a:gd name="connsiteX9" fmla="*/ 101459 w 6276065"/>
                <a:gd name="connsiteY9" fmla="*/ 2130539 h 2130539"/>
                <a:gd name="connsiteX10" fmla="*/ 0 w 6276065"/>
                <a:gd name="connsiteY10" fmla="*/ 2130539 h 2130539"/>
                <a:gd name="connsiteX11" fmla="*/ 24072 w 6276065"/>
                <a:gd name="connsiteY11" fmla="*/ 2067682 h 2130539"/>
                <a:gd name="connsiteX12" fmla="*/ 1482776 w 6276065"/>
                <a:gd name="connsiteY12" fmla="*/ 433205 h 2130539"/>
                <a:gd name="connsiteX13" fmla="*/ 3196744 w 6276065"/>
                <a:gd name="connsiteY13" fmla="*/ 514 h 213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76065" h="2130539">
                  <a:moveTo>
                    <a:pt x="3196744" y="514"/>
                  </a:moveTo>
                  <a:cubicBezTo>
                    <a:pt x="3786272" y="10784"/>
                    <a:pt x="4373114" y="175191"/>
                    <a:pt x="4894600" y="492642"/>
                  </a:cubicBezTo>
                  <a:cubicBezTo>
                    <a:pt x="5481272" y="849776"/>
                    <a:pt x="5933868" y="1369342"/>
                    <a:pt x="6210028" y="1972788"/>
                  </a:cubicBezTo>
                  <a:lnTo>
                    <a:pt x="6276065" y="2130539"/>
                  </a:lnTo>
                  <a:lnTo>
                    <a:pt x="6173350" y="2130539"/>
                  </a:lnTo>
                  <a:lnTo>
                    <a:pt x="6123824" y="2012230"/>
                  </a:lnTo>
                  <a:cubicBezTo>
                    <a:pt x="5855413" y="1425717"/>
                    <a:pt x="5415517" y="920729"/>
                    <a:pt x="4845307" y="573617"/>
                  </a:cubicBezTo>
                  <a:cubicBezTo>
                    <a:pt x="3831601" y="-43471"/>
                    <a:pt x="2563804" y="-65557"/>
                    <a:pt x="1529219" y="515847"/>
                  </a:cubicBezTo>
                  <a:cubicBezTo>
                    <a:pt x="882604" y="879225"/>
                    <a:pt x="389982" y="1442996"/>
                    <a:pt x="111446" y="2104460"/>
                  </a:cubicBezTo>
                  <a:lnTo>
                    <a:pt x="101459" y="2130539"/>
                  </a:lnTo>
                  <a:lnTo>
                    <a:pt x="0" y="2130539"/>
                  </a:lnTo>
                  <a:lnTo>
                    <a:pt x="24072" y="2067682"/>
                  </a:lnTo>
                  <a:cubicBezTo>
                    <a:pt x="310649" y="1387121"/>
                    <a:pt x="817492" y="807074"/>
                    <a:pt x="1482776" y="433205"/>
                  </a:cubicBezTo>
                  <a:cubicBezTo>
                    <a:pt x="2015003" y="134110"/>
                    <a:pt x="2607216" y="-9756"/>
                    <a:pt x="3196744" y="514"/>
                  </a:cubicBezTo>
                  <a:close/>
                </a:path>
              </a:pathLst>
            </a:custGeom>
            <a:gradFill>
              <a:gsLst>
                <a:gs pos="0">
                  <a:schemeClr val="accent1"/>
                </a:gs>
                <a:gs pos="100000">
                  <a:schemeClr val="tx2">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userDrawn="1"/>
          </p:nvSpPr>
          <p:spPr>
            <a:xfrm>
              <a:off x="0" y="1194209"/>
              <a:ext cx="9143999" cy="1011471"/>
            </a:xfrm>
            <a:custGeom>
              <a:avLst/>
              <a:gdLst>
                <a:gd name="connsiteX0" fmla="*/ 4559300 w 9143999"/>
                <a:gd name="connsiteY0" fmla="*/ 0 h 1011471"/>
                <a:gd name="connsiteX1" fmla="*/ 9008372 w 9143999"/>
                <a:gd name="connsiteY1" fmla="*/ 898226 h 1011471"/>
                <a:gd name="connsiteX2" fmla="*/ 9143999 w 9143999"/>
                <a:gd name="connsiteY2" fmla="*/ 959542 h 1011471"/>
                <a:gd name="connsiteX3" fmla="*/ 9143999 w 9143999"/>
                <a:gd name="connsiteY3" fmla="*/ 1011471 h 1011471"/>
                <a:gd name="connsiteX4" fmla="*/ 8989953 w 9143999"/>
                <a:gd name="connsiteY4" fmla="*/ 941828 h 1011471"/>
                <a:gd name="connsiteX5" fmla="*/ 4559300 w 9143999"/>
                <a:gd name="connsiteY5" fmla="*/ 47320 h 1011471"/>
                <a:gd name="connsiteX6" fmla="*/ 128647 w 9143999"/>
                <a:gd name="connsiteY6" fmla="*/ 941828 h 1011471"/>
                <a:gd name="connsiteX7" fmla="*/ 0 w 9143999"/>
                <a:gd name="connsiteY7" fmla="*/ 999988 h 1011471"/>
                <a:gd name="connsiteX8" fmla="*/ 0 w 9143999"/>
                <a:gd name="connsiteY8" fmla="*/ 948059 h 1011471"/>
                <a:gd name="connsiteX9" fmla="*/ 110228 w 9143999"/>
                <a:gd name="connsiteY9" fmla="*/ 898226 h 1011471"/>
                <a:gd name="connsiteX10" fmla="*/ 4559300 w 9143999"/>
                <a:gd name="connsiteY10" fmla="*/ 0 h 101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3999" h="1011471">
                  <a:moveTo>
                    <a:pt x="4559300" y="0"/>
                  </a:moveTo>
                  <a:cubicBezTo>
                    <a:pt x="6137454" y="0"/>
                    <a:pt x="7640906" y="319837"/>
                    <a:pt x="9008372" y="898226"/>
                  </a:cubicBezTo>
                  <a:lnTo>
                    <a:pt x="9143999" y="959542"/>
                  </a:lnTo>
                  <a:lnTo>
                    <a:pt x="9143999" y="1011471"/>
                  </a:lnTo>
                  <a:lnTo>
                    <a:pt x="8989953" y="941828"/>
                  </a:lnTo>
                  <a:cubicBezTo>
                    <a:pt x="7628148" y="365833"/>
                    <a:pt x="6130920" y="47320"/>
                    <a:pt x="4559300" y="47320"/>
                  </a:cubicBezTo>
                  <a:cubicBezTo>
                    <a:pt x="2987680" y="47320"/>
                    <a:pt x="1490452" y="365833"/>
                    <a:pt x="128647" y="941828"/>
                  </a:cubicBezTo>
                  <a:lnTo>
                    <a:pt x="0" y="999988"/>
                  </a:lnTo>
                  <a:lnTo>
                    <a:pt x="0" y="948059"/>
                  </a:lnTo>
                  <a:lnTo>
                    <a:pt x="110228" y="898226"/>
                  </a:lnTo>
                  <a:cubicBezTo>
                    <a:pt x="1477695" y="319837"/>
                    <a:pt x="2981146" y="0"/>
                    <a:pt x="4559300" y="0"/>
                  </a:cubicBezTo>
                  <a:close/>
                </a:path>
              </a:pathLst>
            </a:custGeom>
            <a:gradFill>
              <a:gsLst>
                <a:gs pos="0">
                  <a:schemeClr val="accent1"/>
                </a:gs>
                <a:gs pos="100000">
                  <a:schemeClr val="tx2">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pic>
        <p:nvPicPr>
          <p:cNvPr id="40" name="Picture 3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1303"/>
            <a:ext cx="9144000" cy="504444"/>
          </a:xfrm>
          <a:prstGeom prst="rect">
            <a:avLst/>
          </a:prstGeom>
        </p:spPr>
      </p:pic>
      <p:sp>
        <p:nvSpPr>
          <p:cNvPr id="5" name="Title 4"/>
          <p:cNvSpPr>
            <a:spLocks noGrp="1"/>
          </p:cNvSpPr>
          <p:nvPr>
            <p:ph type="title"/>
          </p:nvPr>
        </p:nvSpPr>
        <p:spPr/>
        <p:txBody>
          <a:bodyPr/>
          <a:lstStyle/>
          <a:p>
            <a:r>
              <a:rPr lang="en-US"/>
              <a:t>Click to edit Master title style</a:t>
            </a:r>
          </a:p>
        </p:txBody>
      </p:sp>
      <p:sp>
        <p:nvSpPr>
          <p:cNvPr id="27" name="Text Placeholder 70"/>
          <p:cNvSpPr>
            <a:spLocks noGrp="1"/>
          </p:cNvSpPr>
          <p:nvPr>
            <p:ph type="body" sz="quarter" idx="20"/>
          </p:nvPr>
        </p:nvSpPr>
        <p:spPr>
          <a:xfrm>
            <a:off x="640080" y="3428212"/>
            <a:ext cx="2286000" cy="1036181"/>
          </a:xfrm>
        </p:spPr>
        <p:txBody>
          <a:bodyPr anchor="b" anchorCtr="0">
            <a:spAutoFit/>
          </a:bodyPr>
          <a:lstStyle>
            <a:lvl1pPr>
              <a:lnSpc>
                <a:spcPct val="100000"/>
              </a:lnSpc>
              <a:spcAft>
                <a:spcPts val="0"/>
              </a:spcAft>
              <a:defRPr sz="1400">
                <a:solidFill>
                  <a:schemeClr val="tx2"/>
                </a:solidFill>
              </a:defRPr>
            </a:lvl1pPr>
            <a:lvl2pPr marL="177800" indent="-177800">
              <a:spcAft>
                <a:spcPts val="0"/>
              </a:spcAft>
              <a:defRPr sz="1100"/>
            </a:lvl2pPr>
            <a:lvl3pPr marL="406400" indent="-179388">
              <a:spcBef>
                <a:spcPts val="0"/>
              </a:spcBef>
              <a:spcAft>
                <a:spcPts val="0"/>
              </a:spcAft>
              <a:defRPr sz="1100"/>
            </a:lvl3pPr>
            <a:lvl4pPr marL="635000" indent="-176213">
              <a:spcBef>
                <a:spcPts val="0"/>
              </a:spcBef>
              <a:spcAft>
                <a:spcPts val="0"/>
              </a:spcAft>
              <a:defRPr sz="1100"/>
            </a:lvl4pPr>
            <a:lvl5pPr marL="863600" indent="-177800">
              <a:spcBef>
                <a:spcPts val="0"/>
              </a:spcBef>
              <a:spcAft>
                <a:spcPts val="0"/>
              </a:spcAft>
              <a:defRPr sz="1100"/>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70"/>
          <p:cNvSpPr>
            <a:spLocks noGrp="1"/>
          </p:cNvSpPr>
          <p:nvPr>
            <p:ph type="body" sz="quarter" idx="30"/>
          </p:nvPr>
        </p:nvSpPr>
        <p:spPr>
          <a:xfrm>
            <a:off x="3429000" y="3105267"/>
            <a:ext cx="2286000" cy="1036181"/>
          </a:xfrm>
        </p:spPr>
        <p:txBody>
          <a:bodyPr wrap="square" anchor="b" anchorCtr="0">
            <a:spAutoFit/>
          </a:bodyPr>
          <a:lstStyle>
            <a:lvl1pPr>
              <a:lnSpc>
                <a:spcPct val="100000"/>
              </a:lnSpc>
              <a:spcAft>
                <a:spcPts val="0"/>
              </a:spcAft>
              <a:defRPr sz="1400">
                <a:solidFill>
                  <a:schemeClr val="tx2"/>
                </a:solidFill>
              </a:defRPr>
            </a:lvl1pPr>
            <a:lvl2pPr marL="177800" indent="-177800">
              <a:spcAft>
                <a:spcPts val="0"/>
              </a:spcAft>
              <a:buClr>
                <a:schemeClr val="tx2"/>
              </a:buClr>
              <a:defRPr sz="1100"/>
            </a:lvl2pPr>
            <a:lvl3pPr marL="406400" indent="-179388">
              <a:spcBef>
                <a:spcPts val="0"/>
              </a:spcBef>
              <a:spcAft>
                <a:spcPts val="0"/>
              </a:spcAft>
              <a:buClr>
                <a:schemeClr val="tx2"/>
              </a:buClr>
              <a:defRPr sz="1100"/>
            </a:lvl3pPr>
            <a:lvl4pPr marL="635000" indent="-176213">
              <a:spcBef>
                <a:spcPts val="0"/>
              </a:spcBef>
              <a:spcAft>
                <a:spcPts val="0"/>
              </a:spcAft>
              <a:buClr>
                <a:schemeClr val="tx2"/>
              </a:buClr>
              <a:defRPr sz="1100"/>
            </a:lvl4pPr>
            <a:lvl5pPr marL="863600" indent="-177800">
              <a:spcBef>
                <a:spcPts val="0"/>
              </a:spcBef>
              <a:spcAft>
                <a:spcPts val="0"/>
              </a:spcAft>
              <a:buClr>
                <a:schemeClr val="tx2"/>
              </a:buClr>
              <a:defRPr sz="1100"/>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70"/>
          <p:cNvSpPr>
            <a:spLocks noGrp="1"/>
          </p:cNvSpPr>
          <p:nvPr>
            <p:ph type="body" sz="quarter" idx="31"/>
          </p:nvPr>
        </p:nvSpPr>
        <p:spPr>
          <a:xfrm>
            <a:off x="6217920" y="3428212"/>
            <a:ext cx="2286000" cy="1036181"/>
          </a:xfrm>
        </p:spPr>
        <p:txBody>
          <a:bodyPr anchor="b" anchorCtr="0">
            <a:spAutoFit/>
          </a:bodyPr>
          <a:lstStyle>
            <a:lvl1pPr>
              <a:lnSpc>
                <a:spcPct val="100000"/>
              </a:lnSpc>
              <a:spcAft>
                <a:spcPts val="0"/>
              </a:spcAft>
              <a:defRPr sz="1400">
                <a:solidFill>
                  <a:schemeClr val="tx2"/>
                </a:solidFill>
              </a:defRPr>
            </a:lvl1pPr>
            <a:lvl2pPr marL="177800" indent="-177800">
              <a:spcAft>
                <a:spcPts val="0"/>
              </a:spcAft>
              <a:buClr>
                <a:schemeClr val="accent3"/>
              </a:buClr>
              <a:defRPr sz="1100"/>
            </a:lvl2pPr>
            <a:lvl3pPr marL="406400" indent="-179388">
              <a:spcBef>
                <a:spcPts val="0"/>
              </a:spcBef>
              <a:spcAft>
                <a:spcPts val="0"/>
              </a:spcAft>
              <a:buClr>
                <a:schemeClr val="accent3"/>
              </a:buClr>
              <a:defRPr sz="1100"/>
            </a:lvl3pPr>
            <a:lvl4pPr marL="635000" indent="-176213">
              <a:spcBef>
                <a:spcPts val="0"/>
              </a:spcBef>
              <a:spcAft>
                <a:spcPts val="0"/>
              </a:spcAft>
              <a:buClr>
                <a:schemeClr val="accent3"/>
              </a:buClr>
              <a:defRPr sz="1100"/>
            </a:lvl4pPr>
            <a:lvl5pPr marL="863600" indent="-177800">
              <a:spcBef>
                <a:spcPts val="0"/>
              </a:spcBef>
              <a:spcAft>
                <a:spcPts val="0"/>
              </a:spcAft>
              <a:buClr>
                <a:schemeClr val="accent3"/>
              </a:buClr>
              <a:defRPr sz="1100"/>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650461" y="5241123"/>
            <a:ext cx="1576622" cy="481188"/>
          </a:xfrm>
        </p:spPr>
        <p:txBody>
          <a:bodyPr rIns="91440" anchor="b" anchorCtr="0"/>
          <a:lstStyle>
            <a:lvl1pPr algn="r">
              <a:spcBef>
                <a:spcPts val="0"/>
              </a:spcBef>
              <a:spcAft>
                <a:spcPts val="0"/>
              </a:spcAft>
              <a:defRPr sz="1800" i="1" baseline="0">
                <a:solidFill>
                  <a:schemeClr val="tx1"/>
                </a:solidFill>
              </a:defRPr>
            </a:lvl1pPr>
            <a:lvl2pPr>
              <a:defRPr sz="1800"/>
            </a:lvl2pPr>
            <a:lvl3pPr>
              <a:defRPr sz="1800"/>
            </a:lvl3pPr>
            <a:lvl4pPr>
              <a:defRPr sz="1800"/>
            </a:lvl4pPr>
            <a:lvl5pPr>
              <a:defRPr sz="1800"/>
            </a:lvl5pPr>
          </a:lstStyle>
          <a:p>
            <a:pPr lvl="0"/>
            <a:r>
              <a:rPr lang="en-US" dirty="0"/>
              <a:t>Title Here</a:t>
            </a:r>
          </a:p>
        </p:txBody>
      </p:sp>
      <p:sp>
        <p:nvSpPr>
          <p:cNvPr id="19" name="Text Placeholder 8"/>
          <p:cNvSpPr>
            <a:spLocks noGrp="1"/>
          </p:cNvSpPr>
          <p:nvPr>
            <p:ph type="body" sz="quarter" idx="21" hasCustomPrompt="1"/>
          </p:nvPr>
        </p:nvSpPr>
        <p:spPr>
          <a:xfrm>
            <a:off x="6958265" y="5305087"/>
            <a:ext cx="1544883" cy="481188"/>
          </a:xfrm>
        </p:spPr>
        <p:txBody>
          <a:bodyPr rIns="91440" anchor="b" anchorCtr="0"/>
          <a:lstStyle>
            <a:lvl1pPr algn="l">
              <a:spcBef>
                <a:spcPts val="0"/>
              </a:spcBef>
              <a:spcAft>
                <a:spcPts val="0"/>
              </a:spcAft>
              <a:defRPr lang="en-US" sz="1800" i="1" kern="1200" baseline="0" dirty="0" smtClean="0">
                <a:solidFill>
                  <a:schemeClr val="tx1"/>
                </a:solidFill>
                <a:latin typeface="+mn-lt"/>
                <a:ea typeface="+mn-ea"/>
                <a:cs typeface="+mn-cs"/>
              </a:defRPr>
            </a:lvl1pPr>
            <a:lvl2pPr>
              <a:defRPr sz="1800"/>
            </a:lvl2pPr>
            <a:lvl3pPr>
              <a:defRPr sz="1800"/>
            </a:lvl3pPr>
            <a:lvl4pPr>
              <a:defRPr sz="1800"/>
            </a:lvl4pPr>
            <a:lvl5pPr>
              <a:defRPr sz="1800"/>
            </a:lvl5pPr>
          </a:lstStyle>
          <a:p>
            <a:pPr lvl="0"/>
            <a:r>
              <a:rPr lang="en-US" dirty="0"/>
              <a:t>Title Here</a:t>
            </a:r>
          </a:p>
        </p:txBody>
      </p:sp>
      <p:sp>
        <p:nvSpPr>
          <p:cNvPr id="23" name="Text Placeholder 8"/>
          <p:cNvSpPr>
            <a:spLocks noGrp="1"/>
          </p:cNvSpPr>
          <p:nvPr>
            <p:ph type="body" sz="quarter" idx="24" hasCustomPrompt="1"/>
          </p:nvPr>
        </p:nvSpPr>
        <p:spPr>
          <a:xfrm>
            <a:off x="3177540" y="4222183"/>
            <a:ext cx="2788920" cy="481188"/>
          </a:xfrm>
        </p:spPr>
        <p:txBody>
          <a:bodyPr anchor="b" anchorCtr="0"/>
          <a:lstStyle>
            <a:lvl1pPr algn="ctr">
              <a:spcBef>
                <a:spcPts val="0"/>
              </a:spcBef>
              <a:spcAft>
                <a:spcPts val="0"/>
              </a:spcAft>
              <a:defRPr lang="en-US" sz="1800" i="1" kern="1200" baseline="0" dirty="0" smtClean="0">
                <a:solidFill>
                  <a:schemeClr val="tx1"/>
                </a:solidFill>
                <a:latin typeface="+mn-lt"/>
                <a:ea typeface="+mn-ea"/>
                <a:cs typeface="+mn-cs"/>
              </a:defRPr>
            </a:lvl1pPr>
            <a:lvl2pPr>
              <a:defRPr sz="1800"/>
            </a:lvl2pPr>
            <a:lvl3pPr>
              <a:defRPr sz="1800"/>
            </a:lvl3pPr>
            <a:lvl4pPr>
              <a:defRPr sz="1800"/>
            </a:lvl4pPr>
            <a:lvl5pPr>
              <a:defRPr sz="1800"/>
            </a:lvl5pPr>
          </a:lstStyle>
          <a:p>
            <a:pPr lvl="0"/>
            <a:r>
              <a:rPr lang="en-US" dirty="0"/>
              <a:t>Title Here</a:t>
            </a:r>
          </a:p>
        </p:txBody>
      </p:sp>
      <p:sp>
        <p:nvSpPr>
          <p:cNvPr id="24" name="Footer Placeholder 3"/>
          <p:cNvSpPr>
            <a:spLocks noGrp="1"/>
          </p:cNvSpPr>
          <p:nvPr>
            <p:ph type="ftr" sz="quarter" idx="3"/>
          </p:nvPr>
        </p:nvSpPr>
        <p:spPr bwMode="gray">
          <a:xfrm>
            <a:off x="2444750" y="6586567"/>
            <a:ext cx="5869624" cy="271462"/>
          </a:xfrm>
          <a:prstGeom prst="rect">
            <a:avLst/>
          </a:prstGeom>
        </p:spPr>
        <p:txBody>
          <a:bodyPr vert="horz" lIns="91440" tIns="45720" rIns="91440" bIns="45720" rtlCol="0" anchor="t" anchorCtr="0"/>
          <a:lstStyle>
            <a:lvl1pPr algn="r">
              <a:defRPr sz="800">
                <a:solidFill>
                  <a:schemeClr val="bg1"/>
                </a:solidFill>
              </a:defRPr>
            </a:lvl1pPr>
          </a:lstStyle>
          <a:p>
            <a:endParaRPr lang="en-US" dirty="0"/>
          </a:p>
        </p:txBody>
      </p:sp>
      <p:grpSp>
        <p:nvGrpSpPr>
          <p:cNvPr id="36" name="Group 35"/>
          <p:cNvGrpSpPr/>
          <p:nvPr userDrawn="1"/>
        </p:nvGrpSpPr>
        <p:grpSpPr>
          <a:xfrm>
            <a:off x="452438" y="6450013"/>
            <a:ext cx="812800" cy="288925"/>
            <a:chOff x="452438" y="6450013"/>
            <a:chExt cx="812800" cy="288925"/>
          </a:xfrm>
        </p:grpSpPr>
        <p:sp>
          <p:nvSpPr>
            <p:cNvPr id="37" name="Freeform 5"/>
            <p:cNvSpPr>
              <a:spLocks noEditPoints="1"/>
            </p:cNvSpPr>
            <p:nvPr userDrawn="1"/>
          </p:nvSpPr>
          <p:spPr bwMode="auto">
            <a:xfrm>
              <a:off x="550863" y="6602413"/>
              <a:ext cx="714375" cy="136525"/>
            </a:xfrm>
            <a:custGeom>
              <a:avLst/>
              <a:gdLst>
                <a:gd name="T0" fmla="*/ 63 w 510"/>
                <a:gd name="T1" fmla="*/ 91 h 97"/>
                <a:gd name="T2" fmla="*/ 47 w 510"/>
                <a:gd name="T3" fmla="*/ 14 h 97"/>
                <a:gd name="T4" fmla="*/ 81 w 510"/>
                <a:gd name="T5" fmla="*/ 43 h 97"/>
                <a:gd name="T6" fmla="*/ 0 w 510"/>
                <a:gd name="T7" fmla="*/ 43 h 97"/>
                <a:gd name="T8" fmla="*/ 35 w 510"/>
                <a:gd name="T9" fmla="*/ 14 h 97"/>
                <a:gd name="T10" fmla="*/ 18 w 510"/>
                <a:gd name="T11" fmla="*/ 91 h 97"/>
                <a:gd name="T12" fmla="*/ 119 w 510"/>
                <a:gd name="T13" fmla="*/ 95 h 97"/>
                <a:gd name="T14" fmla="*/ 109 w 510"/>
                <a:gd name="T15" fmla="*/ 82 h 97"/>
                <a:gd name="T16" fmla="*/ 140 w 510"/>
                <a:gd name="T17" fmla="*/ 53 h 97"/>
                <a:gd name="T18" fmla="*/ 130 w 510"/>
                <a:gd name="T19" fmla="*/ 91 h 97"/>
                <a:gd name="T20" fmla="*/ 159 w 510"/>
                <a:gd name="T21" fmla="*/ 91 h 97"/>
                <a:gd name="T22" fmla="*/ 150 w 510"/>
                <a:gd name="T23" fmla="*/ 52 h 97"/>
                <a:gd name="T24" fmla="*/ 109 w 510"/>
                <a:gd name="T25" fmla="*/ 49 h 97"/>
                <a:gd name="T26" fmla="*/ 90 w 510"/>
                <a:gd name="T27" fmla="*/ 2 h 97"/>
                <a:gd name="T28" fmla="*/ 99 w 510"/>
                <a:gd name="T29" fmla="*/ 15 h 97"/>
                <a:gd name="T30" fmla="*/ 90 w 510"/>
                <a:gd name="T31" fmla="*/ 91 h 97"/>
                <a:gd name="T32" fmla="*/ 211 w 510"/>
                <a:gd name="T33" fmla="*/ 82 h 97"/>
                <a:gd name="T34" fmla="*/ 233 w 510"/>
                <a:gd name="T35" fmla="*/ 91 h 97"/>
                <a:gd name="T36" fmla="*/ 222 w 510"/>
                <a:gd name="T37" fmla="*/ 86 h 97"/>
                <a:gd name="T38" fmla="*/ 174 w 510"/>
                <a:gd name="T39" fmla="*/ 47 h 97"/>
                <a:gd name="T40" fmla="*/ 185 w 510"/>
                <a:gd name="T41" fmla="*/ 40 h 97"/>
                <a:gd name="T42" fmla="*/ 212 w 510"/>
                <a:gd name="T43" fmla="*/ 54 h 97"/>
                <a:gd name="T44" fmla="*/ 187 w 510"/>
                <a:gd name="T45" fmla="*/ 97 h 97"/>
                <a:gd name="T46" fmla="*/ 212 w 510"/>
                <a:gd name="T47" fmla="*/ 60 h 97"/>
                <a:gd name="T48" fmla="*/ 271 w 510"/>
                <a:gd name="T49" fmla="*/ 97 h 97"/>
                <a:gd name="T50" fmla="*/ 275 w 510"/>
                <a:gd name="T51" fmla="*/ 92 h 97"/>
                <a:gd name="T52" fmla="*/ 288 w 510"/>
                <a:gd name="T53" fmla="*/ 39 h 97"/>
                <a:gd name="T54" fmla="*/ 287 w 510"/>
                <a:gd name="T55" fmla="*/ 57 h 97"/>
                <a:gd name="T56" fmla="*/ 242 w 510"/>
                <a:gd name="T57" fmla="*/ 64 h 97"/>
                <a:gd name="T58" fmla="*/ 337 w 510"/>
                <a:gd name="T59" fmla="*/ 95 h 97"/>
                <a:gd name="T60" fmla="*/ 327 w 510"/>
                <a:gd name="T61" fmla="*/ 82 h 97"/>
                <a:gd name="T62" fmla="*/ 357 w 510"/>
                <a:gd name="T63" fmla="*/ 53 h 97"/>
                <a:gd name="T64" fmla="*/ 347 w 510"/>
                <a:gd name="T65" fmla="*/ 91 h 97"/>
                <a:gd name="T66" fmla="*/ 376 w 510"/>
                <a:gd name="T67" fmla="*/ 91 h 97"/>
                <a:gd name="T68" fmla="*/ 368 w 510"/>
                <a:gd name="T69" fmla="*/ 52 h 97"/>
                <a:gd name="T70" fmla="*/ 326 w 510"/>
                <a:gd name="T71" fmla="*/ 49 h 97"/>
                <a:gd name="T72" fmla="*/ 307 w 510"/>
                <a:gd name="T73" fmla="*/ 2 h 97"/>
                <a:gd name="T74" fmla="*/ 317 w 510"/>
                <a:gd name="T75" fmla="*/ 15 h 97"/>
                <a:gd name="T76" fmla="*/ 307 w 510"/>
                <a:gd name="T77" fmla="*/ 91 h 97"/>
                <a:gd name="T78" fmla="*/ 444 w 510"/>
                <a:gd name="T79" fmla="*/ 81 h 97"/>
                <a:gd name="T80" fmla="*/ 399 w 510"/>
                <a:gd name="T81" fmla="*/ 65 h 97"/>
                <a:gd name="T82" fmla="*/ 417 w 510"/>
                <a:gd name="T83" fmla="*/ 30 h 97"/>
                <a:gd name="T84" fmla="*/ 399 w 510"/>
                <a:gd name="T85" fmla="*/ 60 h 97"/>
                <a:gd name="T86" fmla="*/ 423 w 510"/>
                <a:gd name="T87" fmla="*/ 60 h 97"/>
                <a:gd name="T88" fmla="*/ 489 w 510"/>
                <a:gd name="T89" fmla="*/ 95 h 97"/>
                <a:gd name="T90" fmla="*/ 477 w 510"/>
                <a:gd name="T91" fmla="*/ 82 h 97"/>
                <a:gd name="T92" fmla="*/ 499 w 510"/>
                <a:gd name="T93" fmla="*/ 37 h 97"/>
                <a:gd name="T94" fmla="*/ 510 w 510"/>
                <a:gd name="T95" fmla="*/ 42 h 97"/>
                <a:gd name="T96" fmla="*/ 475 w 510"/>
                <a:gd name="T97" fmla="*/ 56 h 97"/>
                <a:gd name="T98" fmla="*/ 457 w 510"/>
                <a:gd name="T99" fmla="*/ 36 h 97"/>
                <a:gd name="T100" fmla="*/ 466 w 510"/>
                <a:gd name="T101" fmla="*/ 82 h 97"/>
                <a:gd name="T102" fmla="*/ 457 w 510"/>
                <a:gd name="T103"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0" h="97">
                  <a:moveTo>
                    <a:pt x="18" y="95"/>
                  </a:moveTo>
                  <a:cubicBezTo>
                    <a:pt x="63" y="95"/>
                    <a:pt x="63" y="95"/>
                    <a:pt x="63" y="95"/>
                  </a:cubicBezTo>
                  <a:cubicBezTo>
                    <a:pt x="63" y="91"/>
                    <a:pt x="63" y="91"/>
                    <a:pt x="63" y="91"/>
                  </a:cubicBezTo>
                  <a:cubicBezTo>
                    <a:pt x="57" y="91"/>
                    <a:pt x="57" y="91"/>
                    <a:pt x="57" y="91"/>
                  </a:cubicBezTo>
                  <a:cubicBezTo>
                    <a:pt x="49" y="91"/>
                    <a:pt x="47" y="89"/>
                    <a:pt x="47" y="82"/>
                  </a:cubicBezTo>
                  <a:cubicBezTo>
                    <a:pt x="47" y="14"/>
                    <a:pt x="47" y="14"/>
                    <a:pt x="47" y="14"/>
                  </a:cubicBezTo>
                  <a:cubicBezTo>
                    <a:pt x="51" y="14"/>
                    <a:pt x="51" y="14"/>
                    <a:pt x="51" y="14"/>
                  </a:cubicBezTo>
                  <a:cubicBezTo>
                    <a:pt x="73" y="14"/>
                    <a:pt x="74" y="21"/>
                    <a:pt x="78" y="43"/>
                  </a:cubicBezTo>
                  <a:cubicBezTo>
                    <a:pt x="81" y="43"/>
                    <a:pt x="81" y="43"/>
                    <a:pt x="81" y="43"/>
                  </a:cubicBezTo>
                  <a:cubicBezTo>
                    <a:pt x="79" y="10"/>
                    <a:pt x="79" y="10"/>
                    <a:pt x="79" y="10"/>
                  </a:cubicBezTo>
                  <a:cubicBezTo>
                    <a:pt x="1" y="10"/>
                    <a:pt x="1" y="10"/>
                    <a:pt x="1" y="10"/>
                  </a:cubicBezTo>
                  <a:cubicBezTo>
                    <a:pt x="0" y="43"/>
                    <a:pt x="0" y="43"/>
                    <a:pt x="0" y="43"/>
                  </a:cubicBezTo>
                  <a:cubicBezTo>
                    <a:pt x="2" y="43"/>
                    <a:pt x="2" y="43"/>
                    <a:pt x="2" y="43"/>
                  </a:cubicBezTo>
                  <a:cubicBezTo>
                    <a:pt x="6" y="21"/>
                    <a:pt x="9" y="14"/>
                    <a:pt x="30" y="14"/>
                  </a:cubicBezTo>
                  <a:cubicBezTo>
                    <a:pt x="35" y="14"/>
                    <a:pt x="35" y="14"/>
                    <a:pt x="35" y="14"/>
                  </a:cubicBezTo>
                  <a:cubicBezTo>
                    <a:pt x="35" y="82"/>
                    <a:pt x="35" y="82"/>
                    <a:pt x="35" y="82"/>
                  </a:cubicBezTo>
                  <a:cubicBezTo>
                    <a:pt x="35" y="89"/>
                    <a:pt x="32" y="91"/>
                    <a:pt x="25" y="91"/>
                  </a:cubicBezTo>
                  <a:cubicBezTo>
                    <a:pt x="18" y="91"/>
                    <a:pt x="18" y="91"/>
                    <a:pt x="18" y="91"/>
                  </a:cubicBezTo>
                  <a:cubicBezTo>
                    <a:pt x="18" y="95"/>
                    <a:pt x="18" y="95"/>
                    <a:pt x="18" y="95"/>
                  </a:cubicBezTo>
                  <a:close/>
                  <a:moveTo>
                    <a:pt x="90" y="95"/>
                  </a:moveTo>
                  <a:cubicBezTo>
                    <a:pt x="119" y="95"/>
                    <a:pt x="119" y="95"/>
                    <a:pt x="119" y="95"/>
                  </a:cubicBezTo>
                  <a:cubicBezTo>
                    <a:pt x="119" y="91"/>
                    <a:pt x="119" y="91"/>
                    <a:pt x="119" y="91"/>
                  </a:cubicBezTo>
                  <a:cubicBezTo>
                    <a:pt x="118" y="91"/>
                    <a:pt x="118" y="91"/>
                    <a:pt x="118" y="91"/>
                  </a:cubicBezTo>
                  <a:cubicBezTo>
                    <a:pt x="111" y="91"/>
                    <a:pt x="109" y="89"/>
                    <a:pt x="109" y="82"/>
                  </a:cubicBezTo>
                  <a:cubicBezTo>
                    <a:pt x="109" y="67"/>
                    <a:pt x="109" y="67"/>
                    <a:pt x="109" y="67"/>
                  </a:cubicBezTo>
                  <a:cubicBezTo>
                    <a:pt x="109" y="53"/>
                    <a:pt x="118" y="37"/>
                    <a:pt x="129" y="37"/>
                  </a:cubicBezTo>
                  <a:cubicBezTo>
                    <a:pt x="136" y="37"/>
                    <a:pt x="140" y="42"/>
                    <a:pt x="140" y="53"/>
                  </a:cubicBezTo>
                  <a:cubicBezTo>
                    <a:pt x="140" y="82"/>
                    <a:pt x="140" y="82"/>
                    <a:pt x="140" y="82"/>
                  </a:cubicBezTo>
                  <a:cubicBezTo>
                    <a:pt x="140" y="89"/>
                    <a:pt x="138" y="91"/>
                    <a:pt x="132" y="91"/>
                  </a:cubicBezTo>
                  <a:cubicBezTo>
                    <a:pt x="130" y="91"/>
                    <a:pt x="130" y="91"/>
                    <a:pt x="130" y="91"/>
                  </a:cubicBezTo>
                  <a:cubicBezTo>
                    <a:pt x="130" y="95"/>
                    <a:pt x="130" y="95"/>
                    <a:pt x="130" y="95"/>
                  </a:cubicBezTo>
                  <a:cubicBezTo>
                    <a:pt x="159" y="95"/>
                    <a:pt x="159" y="95"/>
                    <a:pt x="159" y="95"/>
                  </a:cubicBezTo>
                  <a:cubicBezTo>
                    <a:pt x="159" y="91"/>
                    <a:pt x="159" y="91"/>
                    <a:pt x="159" y="91"/>
                  </a:cubicBezTo>
                  <a:cubicBezTo>
                    <a:pt x="159" y="91"/>
                    <a:pt x="159" y="91"/>
                    <a:pt x="159" y="91"/>
                  </a:cubicBezTo>
                  <a:cubicBezTo>
                    <a:pt x="152" y="91"/>
                    <a:pt x="150" y="89"/>
                    <a:pt x="150" y="82"/>
                  </a:cubicBezTo>
                  <a:cubicBezTo>
                    <a:pt x="150" y="52"/>
                    <a:pt x="150" y="52"/>
                    <a:pt x="150" y="52"/>
                  </a:cubicBezTo>
                  <a:cubicBezTo>
                    <a:pt x="150" y="38"/>
                    <a:pt x="144" y="31"/>
                    <a:pt x="132" y="31"/>
                  </a:cubicBezTo>
                  <a:cubicBezTo>
                    <a:pt x="122" y="31"/>
                    <a:pt x="115" y="39"/>
                    <a:pt x="109" y="49"/>
                  </a:cubicBezTo>
                  <a:cubicBezTo>
                    <a:pt x="109" y="49"/>
                    <a:pt x="109" y="49"/>
                    <a:pt x="109" y="49"/>
                  </a:cubicBezTo>
                  <a:cubicBezTo>
                    <a:pt x="109" y="31"/>
                    <a:pt x="109" y="31"/>
                    <a:pt x="109" y="31"/>
                  </a:cubicBezTo>
                  <a:cubicBezTo>
                    <a:pt x="109" y="0"/>
                    <a:pt x="109" y="0"/>
                    <a:pt x="109" y="0"/>
                  </a:cubicBezTo>
                  <a:cubicBezTo>
                    <a:pt x="90" y="2"/>
                    <a:pt x="90" y="2"/>
                    <a:pt x="90" y="2"/>
                  </a:cubicBezTo>
                  <a:cubicBezTo>
                    <a:pt x="90" y="6"/>
                    <a:pt x="90" y="6"/>
                    <a:pt x="90" y="6"/>
                  </a:cubicBezTo>
                  <a:cubicBezTo>
                    <a:pt x="91" y="6"/>
                    <a:pt x="91" y="6"/>
                    <a:pt x="91" y="6"/>
                  </a:cubicBezTo>
                  <a:cubicBezTo>
                    <a:pt x="98" y="6"/>
                    <a:pt x="99" y="8"/>
                    <a:pt x="99" y="15"/>
                  </a:cubicBezTo>
                  <a:cubicBezTo>
                    <a:pt x="99" y="82"/>
                    <a:pt x="99" y="82"/>
                    <a:pt x="99" y="82"/>
                  </a:cubicBezTo>
                  <a:cubicBezTo>
                    <a:pt x="99" y="89"/>
                    <a:pt x="98" y="91"/>
                    <a:pt x="91" y="91"/>
                  </a:cubicBezTo>
                  <a:cubicBezTo>
                    <a:pt x="90" y="91"/>
                    <a:pt x="90" y="91"/>
                    <a:pt x="90" y="91"/>
                  </a:cubicBezTo>
                  <a:cubicBezTo>
                    <a:pt x="90" y="95"/>
                    <a:pt x="90" y="95"/>
                    <a:pt x="90" y="95"/>
                  </a:cubicBezTo>
                  <a:close/>
                  <a:moveTo>
                    <a:pt x="187" y="97"/>
                  </a:moveTo>
                  <a:cubicBezTo>
                    <a:pt x="197" y="97"/>
                    <a:pt x="206" y="91"/>
                    <a:pt x="211" y="82"/>
                  </a:cubicBezTo>
                  <a:cubicBezTo>
                    <a:pt x="212" y="82"/>
                    <a:pt x="212" y="82"/>
                    <a:pt x="212" y="82"/>
                  </a:cubicBezTo>
                  <a:cubicBezTo>
                    <a:pt x="212" y="92"/>
                    <a:pt x="216" y="96"/>
                    <a:pt x="222" y="96"/>
                  </a:cubicBezTo>
                  <a:cubicBezTo>
                    <a:pt x="226" y="96"/>
                    <a:pt x="230" y="94"/>
                    <a:pt x="233" y="91"/>
                  </a:cubicBezTo>
                  <a:cubicBezTo>
                    <a:pt x="231" y="89"/>
                    <a:pt x="231" y="89"/>
                    <a:pt x="231" y="89"/>
                  </a:cubicBezTo>
                  <a:cubicBezTo>
                    <a:pt x="229" y="90"/>
                    <a:pt x="228" y="91"/>
                    <a:pt x="226" y="91"/>
                  </a:cubicBezTo>
                  <a:cubicBezTo>
                    <a:pt x="223" y="91"/>
                    <a:pt x="222" y="90"/>
                    <a:pt x="222" y="86"/>
                  </a:cubicBezTo>
                  <a:cubicBezTo>
                    <a:pt x="222" y="53"/>
                    <a:pt x="222" y="53"/>
                    <a:pt x="222" y="53"/>
                  </a:cubicBezTo>
                  <a:cubicBezTo>
                    <a:pt x="222" y="37"/>
                    <a:pt x="213" y="30"/>
                    <a:pt x="199" y="30"/>
                  </a:cubicBezTo>
                  <a:cubicBezTo>
                    <a:pt x="184" y="30"/>
                    <a:pt x="174" y="37"/>
                    <a:pt x="174" y="47"/>
                  </a:cubicBezTo>
                  <a:cubicBezTo>
                    <a:pt x="174" y="51"/>
                    <a:pt x="176" y="54"/>
                    <a:pt x="182" y="54"/>
                  </a:cubicBezTo>
                  <a:cubicBezTo>
                    <a:pt x="186" y="54"/>
                    <a:pt x="189" y="51"/>
                    <a:pt x="189" y="47"/>
                  </a:cubicBezTo>
                  <a:cubicBezTo>
                    <a:pt x="189" y="44"/>
                    <a:pt x="188" y="42"/>
                    <a:pt x="185" y="40"/>
                  </a:cubicBezTo>
                  <a:cubicBezTo>
                    <a:pt x="184" y="39"/>
                    <a:pt x="184" y="39"/>
                    <a:pt x="184" y="38"/>
                  </a:cubicBezTo>
                  <a:cubicBezTo>
                    <a:pt x="184" y="37"/>
                    <a:pt x="188" y="34"/>
                    <a:pt x="196" y="34"/>
                  </a:cubicBezTo>
                  <a:cubicBezTo>
                    <a:pt x="207" y="34"/>
                    <a:pt x="212" y="40"/>
                    <a:pt x="212" y="54"/>
                  </a:cubicBezTo>
                  <a:cubicBezTo>
                    <a:pt x="212" y="57"/>
                    <a:pt x="212" y="57"/>
                    <a:pt x="212" y="57"/>
                  </a:cubicBezTo>
                  <a:cubicBezTo>
                    <a:pt x="183" y="63"/>
                    <a:pt x="171" y="70"/>
                    <a:pt x="171" y="82"/>
                  </a:cubicBezTo>
                  <a:cubicBezTo>
                    <a:pt x="171" y="92"/>
                    <a:pt x="178" y="97"/>
                    <a:pt x="187" y="97"/>
                  </a:cubicBezTo>
                  <a:close/>
                  <a:moveTo>
                    <a:pt x="192" y="91"/>
                  </a:moveTo>
                  <a:cubicBezTo>
                    <a:pt x="186" y="91"/>
                    <a:pt x="183" y="86"/>
                    <a:pt x="183" y="80"/>
                  </a:cubicBezTo>
                  <a:cubicBezTo>
                    <a:pt x="183" y="71"/>
                    <a:pt x="188" y="65"/>
                    <a:pt x="212" y="60"/>
                  </a:cubicBezTo>
                  <a:cubicBezTo>
                    <a:pt x="212" y="68"/>
                    <a:pt x="212" y="68"/>
                    <a:pt x="212" y="68"/>
                  </a:cubicBezTo>
                  <a:cubicBezTo>
                    <a:pt x="212" y="82"/>
                    <a:pt x="201" y="91"/>
                    <a:pt x="192" y="91"/>
                  </a:cubicBezTo>
                  <a:close/>
                  <a:moveTo>
                    <a:pt x="271" y="97"/>
                  </a:moveTo>
                  <a:cubicBezTo>
                    <a:pt x="283" y="97"/>
                    <a:pt x="291" y="91"/>
                    <a:pt x="297" y="83"/>
                  </a:cubicBezTo>
                  <a:cubicBezTo>
                    <a:pt x="295" y="81"/>
                    <a:pt x="295" y="81"/>
                    <a:pt x="295" y="81"/>
                  </a:cubicBezTo>
                  <a:cubicBezTo>
                    <a:pt x="289" y="87"/>
                    <a:pt x="283" y="92"/>
                    <a:pt x="275" y="92"/>
                  </a:cubicBezTo>
                  <a:cubicBezTo>
                    <a:pt x="264" y="92"/>
                    <a:pt x="255" y="80"/>
                    <a:pt x="255" y="63"/>
                  </a:cubicBezTo>
                  <a:cubicBezTo>
                    <a:pt x="255" y="45"/>
                    <a:pt x="262" y="34"/>
                    <a:pt x="274" y="34"/>
                  </a:cubicBezTo>
                  <a:cubicBezTo>
                    <a:pt x="281" y="34"/>
                    <a:pt x="285" y="35"/>
                    <a:pt x="288" y="39"/>
                  </a:cubicBezTo>
                  <a:cubicBezTo>
                    <a:pt x="288" y="40"/>
                    <a:pt x="288" y="41"/>
                    <a:pt x="286" y="41"/>
                  </a:cubicBezTo>
                  <a:cubicBezTo>
                    <a:pt x="282" y="42"/>
                    <a:pt x="279" y="44"/>
                    <a:pt x="279" y="49"/>
                  </a:cubicBezTo>
                  <a:cubicBezTo>
                    <a:pt x="279" y="54"/>
                    <a:pt x="283" y="57"/>
                    <a:pt x="287" y="57"/>
                  </a:cubicBezTo>
                  <a:cubicBezTo>
                    <a:pt x="292" y="57"/>
                    <a:pt x="296" y="54"/>
                    <a:pt x="296" y="47"/>
                  </a:cubicBezTo>
                  <a:cubicBezTo>
                    <a:pt x="296" y="38"/>
                    <a:pt x="286" y="30"/>
                    <a:pt x="275" y="30"/>
                  </a:cubicBezTo>
                  <a:cubicBezTo>
                    <a:pt x="259" y="30"/>
                    <a:pt x="242" y="43"/>
                    <a:pt x="242" y="64"/>
                  </a:cubicBezTo>
                  <a:cubicBezTo>
                    <a:pt x="242" y="84"/>
                    <a:pt x="255" y="97"/>
                    <a:pt x="271" y="97"/>
                  </a:cubicBezTo>
                  <a:close/>
                  <a:moveTo>
                    <a:pt x="307" y="95"/>
                  </a:moveTo>
                  <a:cubicBezTo>
                    <a:pt x="337" y="95"/>
                    <a:pt x="337" y="95"/>
                    <a:pt x="337" y="95"/>
                  </a:cubicBezTo>
                  <a:cubicBezTo>
                    <a:pt x="337" y="91"/>
                    <a:pt x="337" y="91"/>
                    <a:pt x="337" y="91"/>
                  </a:cubicBezTo>
                  <a:cubicBezTo>
                    <a:pt x="335" y="91"/>
                    <a:pt x="335" y="91"/>
                    <a:pt x="335" y="91"/>
                  </a:cubicBezTo>
                  <a:cubicBezTo>
                    <a:pt x="328" y="91"/>
                    <a:pt x="327" y="89"/>
                    <a:pt x="327" y="82"/>
                  </a:cubicBezTo>
                  <a:cubicBezTo>
                    <a:pt x="327" y="67"/>
                    <a:pt x="327" y="67"/>
                    <a:pt x="327" y="67"/>
                  </a:cubicBezTo>
                  <a:cubicBezTo>
                    <a:pt x="327" y="53"/>
                    <a:pt x="336" y="37"/>
                    <a:pt x="346" y="37"/>
                  </a:cubicBezTo>
                  <a:cubicBezTo>
                    <a:pt x="354" y="37"/>
                    <a:pt x="357" y="42"/>
                    <a:pt x="357" y="53"/>
                  </a:cubicBezTo>
                  <a:cubicBezTo>
                    <a:pt x="357" y="82"/>
                    <a:pt x="357" y="82"/>
                    <a:pt x="357" y="82"/>
                  </a:cubicBezTo>
                  <a:cubicBezTo>
                    <a:pt x="357" y="89"/>
                    <a:pt x="356" y="91"/>
                    <a:pt x="349" y="91"/>
                  </a:cubicBezTo>
                  <a:cubicBezTo>
                    <a:pt x="347" y="91"/>
                    <a:pt x="347" y="91"/>
                    <a:pt x="347" y="91"/>
                  </a:cubicBezTo>
                  <a:cubicBezTo>
                    <a:pt x="347" y="95"/>
                    <a:pt x="347" y="95"/>
                    <a:pt x="347" y="95"/>
                  </a:cubicBezTo>
                  <a:cubicBezTo>
                    <a:pt x="376" y="95"/>
                    <a:pt x="376" y="95"/>
                    <a:pt x="376" y="95"/>
                  </a:cubicBezTo>
                  <a:cubicBezTo>
                    <a:pt x="376" y="91"/>
                    <a:pt x="376" y="91"/>
                    <a:pt x="376" y="91"/>
                  </a:cubicBezTo>
                  <a:cubicBezTo>
                    <a:pt x="376" y="91"/>
                    <a:pt x="376" y="91"/>
                    <a:pt x="376" y="91"/>
                  </a:cubicBezTo>
                  <a:cubicBezTo>
                    <a:pt x="369" y="91"/>
                    <a:pt x="368" y="89"/>
                    <a:pt x="368" y="82"/>
                  </a:cubicBezTo>
                  <a:cubicBezTo>
                    <a:pt x="368" y="52"/>
                    <a:pt x="368" y="52"/>
                    <a:pt x="368" y="52"/>
                  </a:cubicBezTo>
                  <a:cubicBezTo>
                    <a:pt x="368" y="38"/>
                    <a:pt x="361" y="31"/>
                    <a:pt x="349" y="31"/>
                  </a:cubicBezTo>
                  <a:cubicBezTo>
                    <a:pt x="339" y="31"/>
                    <a:pt x="332" y="39"/>
                    <a:pt x="327" y="49"/>
                  </a:cubicBezTo>
                  <a:cubicBezTo>
                    <a:pt x="326" y="49"/>
                    <a:pt x="326" y="49"/>
                    <a:pt x="326" y="49"/>
                  </a:cubicBezTo>
                  <a:cubicBezTo>
                    <a:pt x="327" y="31"/>
                    <a:pt x="327" y="31"/>
                    <a:pt x="327" y="31"/>
                  </a:cubicBezTo>
                  <a:cubicBezTo>
                    <a:pt x="327" y="0"/>
                    <a:pt x="327" y="0"/>
                    <a:pt x="327" y="0"/>
                  </a:cubicBezTo>
                  <a:cubicBezTo>
                    <a:pt x="307" y="2"/>
                    <a:pt x="307" y="2"/>
                    <a:pt x="307" y="2"/>
                  </a:cubicBezTo>
                  <a:cubicBezTo>
                    <a:pt x="307" y="6"/>
                    <a:pt x="307" y="6"/>
                    <a:pt x="307" y="6"/>
                  </a:cubicBezTo>
                  <a:cubicBezTo>
                    <a:pt x="308" y="6"/>
                    <a:pt x="308" y="6"/>
                    <a:pt x="308" y="6"/>
                  </a:cubicBezTo>
                  <a:cubicBezTo>
                    <a:pt x="315" y="6"/>
                    <a:pt x="317" y="8"/>
                    <a:pt x="317" y="15"/>
                  </a:cubicBezTo>
                  <a:cubicBezTo>
                    <a:pt x="317" y="82"/>
                    <a:pt x="317" y="82"/>
                    <a:pt x="317" y="82"/>
                  </a:cubicBezTo>
                  <a:cubicBezTo>
                    <a:pt x="317" y="89"/>
                    <a:pt x="315" y="91"/>
                    <a:pt x="308" y="91"/>
                  </a:cubicBezTo>
                  <a:cubicBezTo>
                    <a:pt x="307" y="91"/>
                    <a:pt x="307" y="91"/>
                    <a:pt x="307" y="91"/>
                  </a:cubicBezTo>
                  <a:cubicBezTo>
                    <a:pt x="307" y="95"/>
                    <a:pt x="307" y="95"/>
                    <a:pt x="307" y="95"/>
                  </a:cubicBezTo>
                  <a:close/>
                  <a:moveTo>
                    <a:pt x="416" y="97"/>
                  </a:moveTo>
                  <a:cubicBezTo>
                    <a:pt x="429" y="97"/>
                    <a:pt x="437" y="90"/>
                    <a:pt x="444" y="81"/>
                  </a:cubicBezTo>
                  <a:cubicBezTo>
                    <a:pt x="441" y="79"/>
                    <a:pt x="441" y="79"/>
                    <a:pt x="441" y="79"/>
                  </a:cubicBezTo>
                  <a:cubicBezTo>
                    <a:pt x="435" y="87"/>
                    <a:pt x="428" y="92"/>
                    <a:pt x="419" y="92"/>
                  </a:cubicBezTo>
                  <a:cubicBezTo>
                    <a:pt x="407" y="92"/>
                    <a:pt x="400" y="81"/>
                    <a:pt x="399" y="65"/>
                  </a:cubicBezTo>
                  <a:cubicBezTo>
                    <a:pt x="443" y="65"/>
                    <a:pt x="443" y="65"/>
                    <a:pt x="443" y="65"/>
                  </a:cubicBezTo>
                  <a:cubicBezTo>
                    <a:pt x="443" y="64"/>
                    <a:pt x="443" y="61"/>
                    <a:pt x="443" y="60"/>
                  </a:cubicBezTo>
                  <a:cubicBezTo>
                    <a:pt x="443" y="41"/>
                    <a:pt x="431" y="30"/>
                    <a:pt x="417" y="30"/>
                  </a:cubicBezTo>
                  <a:cubicBezTo>
                    <a:pt x="402" y="30"/>
                    <a:pt x="388" y="44"/>
                    <a:pt x="388" y="64"/>
                  </a:cubicBezTo>
                  <a:cubicBezTo>
                    <a:pt x="388" y="84"/>
                    <a:pt x="399" y="97"/>
                    <a:pt x="416" y="97"/>
                  </a:cubicBezTo>
                  <a:close/>
                  <a:moveTo>
                    <a:pt x="399" y="60"/>
                  </a:moveTo>
                  <a:cubicBezTo>
                    <a:pt x="400" y="44"/>
                    <a:pt x="407" y="34"/>
                    <a:pt x="416" y="34"/>
                  </a:cubicBezTo>
                  <a:cubicBezTo>
                    <a:pt x="426" y="34"/>
                    <a:pt x="431" y="44"/>
                    <a:pt x="431" y="54"/>
                  </a:cubicBezTo>
                  <a:cubicBezTo>
                    <a:pt x="431" y="60"/>
                    <a:pt x="430" y="60"/>
                    <a:pt x="423" y="60"/>
                  </a:cubicBezTo>
                  <a:cubicBezTo>
                    <a:pt x="399" y="60"/>
                    <a:pt x="399" y="60"/>
                    <a:pt x="399" y="60"/>
                  </a:cubicBezTo>
                  <a:close/>
                  <a:moveTo>
                    <a:pt x="457" y="95"/>
                  </a:moveTo>
                  <a:cubicBezTo>
                    <a:pt x="489" y="95"/>
                    <a:pt x="489" y="95"/>
                    <a:pt x="489" y="95"/>
                  </a:cubicBezTo>
                  <a:cubicBezTo>
                    <a:pt x="489" y="91"/>
                    <a:pt x="489" y="91"/>
                    <a:pt x="489" y="91"/>
                  </a:cubicBezTo>
                  <a:cubicBezTo>
                    <a:pt x="485" y="91"/>
                    <a:pt x="485" y="91"/>
                    <a:pt x="485" y="91"/>
                  </a:cubicBezTo>
                  <a:cubicBezTo>
                    <a:pt x="478" y="91"/>
                    <a:pt x="477" y="89"/>
                    <a:pt x="477" y="82"/>
                  </a:cubicBezTo>
                  <a:cubicBezTo>
                    <a:pt x="477" y="73"/>
                    <a:pt x="477" y="73"/>
                    <a:pt x="477" y="73"/>
                  </a:cubicBezTo>
                  <a:cubicBezTo>
                    <a:pt x="477" y="59"/>
                    <a:pt x="487" y="35"/>
                    <a:pt x="497" y="35"/>
                  </a:cubicBezTo>
                  <a:cubicBezTo>
                    <a:pt x="499" y="35"/>
                    <a:pt x="500" y="37"/>
                    <a:pt x="499" y="37"/>
                  </a:cubicBezTo>
                  <a:cubicBezTo>
                    <a:pt x="496" y="39"/>
                    <a:pt x="495" y="41"/>
                    <a:pt x="495" y="44"/>
                  </a:cubicBezTo>
                  <a:cubicBezTo>
                    <a:pt x="495" y="48"/>
                    <a:pt x="497" y="51"/>
                    <a:pt x="502" y="51"/>
                  </a:cubicBezTo>
                  <a:cubicBezTo>
                    <a:pt x="507" y="51"/>
                    <a:pt x="510" y="47"/>
                    <a:pt x="510" y="42"/>
                  </a:cubicBezTo>
                  <a:cubicBezTo>
                    <a:pt x="510" y="36"/>
                    <a:pt x="506" y="30"/>
                    <a:pt x="498" y="30"/>
                  </a:cubicBezTo>
                  <a:cubicBezTo>
                    <a:pt x="489" y="30"/>
                    <a:pt x="482" y="42"/>
                    <a:pt x="476" y="56"/>
                  </a:cubicBezTo>
                  <a:cubicBezTo>
                    <a:pt x="475" y="56"/>
                    <a:pt x="475" y="56"/>
                    <a:pt x="475" y="56"/>
                  </a:cubicBezTo>
                  <a:cubicBezTo>
                    <a:pt x="477" y="31"/>
                    <a:pt x="477" y="31"/>
                    <a:pt x="477" y="31"/>
                  </a:cubicBezTo>
                  <a:cubicBezTo>
                    <a:pt x="457" y="32"/>
                    <a:pt x="457" y="32"/>
                    <a:pt x="457" y="32"/>
                  </a:cubicBezTo>
                  <a:cubicBezTo>
                    <a:pt x="457" y="36"/>
                    <a:pt x="457" y="36"/>
                    <a:pt x="457" y="36"/>
                  </a:cubicBezTo>
                  <a:cubicBezTo>
                    <a:pt x="458" y="36"/>
                    <a:pt x="458" y="36"/>
                    <a:pt x="458" y="36"/>
                  </a:cubicBezTo>
                  <a:cubicBezTo>
                    <a:pt x="465" y="36"/>
                    <a:pt x="466" y="38"/>
                    <a:pt x="466" y="45"/>
                  </a:cubicBezTo>
                  <a:cubicBezTo>
                    <a:pt x="466" y="82"/>
                    <a:pt x="466" y="82"/>
                    <a:pt x="466" y="82"/>
                  </a:cubicBezTo>
                  <a:cubicBezTo>
                    <a:pt x="466" y="89"/>
                    <a:pt x="465" y="91"/>
                    <a:pt x="458" y="91"/>
                  </a:cubicBezTo>
                  <a:cubicBezTo>
                    <a:pt x="457" y="91"/>
                    <a:pt x="457" y="91"/>
                    <a:pt x="457" y="91"/>
                  </a:cubicBezTo>
                  <a:cubicBezTo>
                    <a:pt x="457" y="95"/>
                    <a:pt x="457" y="95"/>
                    <a:pt x="457" y="95"/>
                  </a:cubicBezTo>
                  <a:close/>
                </a:path>
              </a:pathLst>
            </a:custGeom>
            <a:solidFill>
              <a:srgbClr val="AA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6"/>
            <p:cNvSpPr>
              <a:spLocks noEditPoints="1"/>
            </p:cNvSpPr>
            <p:nvPr userDrawn="1"/>
          </p:nvSpPr>
          <p:spPr bwMode="gray">
            <a:xfrm>
              <a:off x="566738" y="6489700"/>
              <a:ext cx="623888" cy="123825"/>
            </a:xfrm>
            <a:custGeom>
              <a:avLst/>
              <a:gdLst>
                <a:gd name="T0" fmla="*/ 29 w 446"/>
                <a:gd name="T1" fmla="*/ 61 h 89"/>
                <a:gd name="T2" fmla="*/ 20 w 446"/>
                <a:gd name="T3" fmla="*/ 1 h 89"/>
                <a:gd name="T4" fmla="*/ 1 w 446"/>
                <a:gd name="T5" fmla="*/ 6 h 89"/>
                <a:gd name="T6" fmla="*/ 1 w 446"/>
                <a:gd name="T7" fmla="*/ 61 h 89"/>
                <a:gd name="T8" fmla="*/ 43 w 446"/>
                <a:gd name="T9" fmla="*/ 65 h 89"/>
                <a:gd name="T10" fmla="*/ 72 w 446"/>
                <a:gd name="T11" fmla="*/ 61 h 89"/>
                <a:gd name="T12" fmla="*/ 82 w 446"/>
                <a:gd name="T13" fmla="*/ 7 h 89"/>
                <a:gd name="T14" fmla="*/ 84 w 446"/>
                <a:gd name="T15" fmla="*/ 61 h 89"/>
                <a:gd name="T16" fmla="*/ 113 w 446"/>
                <a:gd name="T17" fmla="*/ 65 h 89"/>
                <a:gd name="T18" fmla="*/ 103 w 446"/>
                <a:gd name="T19" fmla="*/ 52 h 89"/>
                <a:gd name="T20" fmla="*/ 132 w 446"/>
                <a:gd name="T21" fmla="*/ 22 h 89"/>
                <a:gd name="T22" fmla="*/ 122 w 446"/>
                <a:gd name="T23" fmla="*/ 61 h 89"/>
                <a:gd name="T24" fmla="*/ 151 w 446"/>
                <a:gd name="T25" fmla="*/ 61 h 89"/>
                <a:gd name="T26" fmla="*/ 142 w 446"/>
                <a:gd name="T27" fmla="*/ 22 h 89"/>
                <a:gd name="T28" fmla="*/ 102 w 446"/>
                <a:gd name="T29" fmla="*/ 19 h 89"/>
                <a:gd name="T30" fmla="*/ 62 w 446"/>
                <a:gd name="T31" fmla="*/ 19 h 89"/>
                <a:gd name="T32" fmla="*/ 43 w 446"/>
                <a:gd name="T33" fmla="*/ 6 h 89"/>
                <a:gd name="T34" fmla="*/ 53 w 446"/>
                <a:gd name="T35" fmla="*/ 52 h 89"/>
                <a:gd name="T36" fmla="*/ 43 w 446"/>
                <a:gd name="T37" fmla="*/ 65 h 89"/>
                <a:gd name="T38" fmla="*/ 191 w 446"/>
                <a:gd name="T39" fmla="*/ 86 h 89"/>
                <a:gd name="T40" fmla="*/ 181 w 446"/>
                <a:gd name="T41" fmla="*/ 66 h 89"/>
                <a:gd name="T42" fmla="*/ 202 w 446"/>
                <a:gd name="T43" fmla="*/ 66 h 89"/>
                <a:gd name="T44" fmla="*/ 181 w 446"/>
                <a:gd name="T45" fmla="*/ 16 h 89"/>
                <a:gd name="T46" fmla="*/ 161 w 446"/>
                <a:gd name="T47" fmla="*/ 2 h 89"/>
                <a:gd name="T48" fmla="*/ 171 w 446"/>
                <a:gd name="T49" fmla="*/ 15 h 89"/>
                <a:gd name="T50" fmla="*/ 162 w 446"/>
                <a:gd name="T51" fmla="*/ 86 h 89"/>
                <a:gd name="T52" fmla="*/ 181 w 446"/>
                <a:gd name="T53" fmla="*/ 33 h 89"/>
                <a:gd name="T54" fmla="*/ 200 w 446"/>
                <a:gd name="T55" fmla="*/ 61 h 89"/>
                <a:gd name="T56" fmla="*/ 252 w 446"/>
                <a:gd name="T57" fmla="*/ 61 h 89"/>
                <a:gd name="T58" fmla="*/ 270 w 446"/>
                <a:gd name="T59" fmla="*/ 26 h 89"/>
                <a:gd name="T60" fmla="*/ 287 w 446"/>
                <a:gd name="T61" fmla="*/ 23 h 89"/>
                <a:gd name="T62" fmla="*/ 287 w 446"/>
                <a:gd name="T63" fmla="*/ 1 h 89"/>
                <a:gd name="T64" fmla="*/ 245 w 446"/>
                <a:gd name="T65" fmla="*/ 18 h 89"/>
                <a:gd name="T66" fmla="*/ 272 w 446"/>
                <a:gd name="T67" fmla="*/ 63 h 89"/>
                <a:gd name="T68" fmla="*/ 245 w 446"/>
                <a:gd name="T69" fmla="*/ 66 h 89"/>
                <a:gd name="T70" fmla="*/ 337 w 446"/>
                <a:gd name="T71" fmla="*/ 0 h 89"/>
                <a:gd name="T72" fmla="*/ 337 w 446"/>
                <a:gd name="T73" fmla="*/ 63 h 89"/>
                <a:gd name="T74" fmla="*/ 354 w 446"/>
                <a:gd name="T75" fmla="*/ 34 h 89"/>
                <a:gd name="T76" fmla="*/ 406 w 446"/>
                <a:gd name="T77" fmla="*/ 65 h 89"/>
                <a:gd name="T78" fmla="*/ 397 w 446"/>
                <a:gd name="T79" fmla="*/ 52 h 89"/>
                <a:gd name="T80" fmla="*/ 427 w 446"/>
                <a:gd name="T81" fmla="*/ 22 h 89"/>
                <a:gd name="T82" fmla="*/ 417 w 446"/>
                <a:gd name="T83" fmla="*/ 61 h 89"/>
                <a:gd name="T84" fmla="*/ 446 w 446"/>
                <a:gd name="T85" fmla="*/ 61 h 89"/>
                <a:gd name="T86" fmla="*/ 437 w 446"/>
                <a:gd name="T87" fmla="*/ 22 h 89"/>
                <a:gd name="T88" fmla="*/ 396 w 446"/>
                <a:gd name="T89" fmla="*/ 19 h 89"/>
                <a:gd name="T90" fmla="*/ 377 w 446"/>
                <a:gd name="T91" fmla="*/ 6 h 89"/>
                <a:gd name="T92" fmla="*/ 386 w 446"/>
                <a:gd name="T93" fmla="*/ 52 h 89"/>
                <a:gd name="T94" fmla="*/ 377 w 446"/>
                <a:gd name="T95" fmla="*/ 6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6" h="89">
                  <a:moveTo>
                    <a:pt x="0" y="65"/>
                  </a:moveTo>
                  <a:cubicBezTo>
                    <a:pt x="29" y="65"/>
                    <a:pt x="29" y="65"/>
                    <a:pt x="29" y="65"/>
                  </a:cubicBezTo>
                  <a:cubicBezTo>
                    <a:pt x="29" y="61"/>
                    <a:pt x="29" y="61"/>
                    <a:pt x="29" y="61"/>
                  </a:cubicBezTo>
                  <a:cubicBezTo>
                    <a:pt x="28" y="61"/>
                    <a:pt x="28" y="61"/>
                    <a:pt x="28" y="61"/>
                  </a:cubicBezTo>
                  <a:cubicBezTo>
                    <a:pt x="21" y="61"/>
                    <a:pt x="20" y="59"/>
                    <a:pt x="20" y="52"/>
                  </a:cubicBezTo>
                  <a:cubicBezTo>
                    <a:pt x="20" y="1"/>
                    <a:pt x="20" y="1"/>
                    <a:pt x="20" y="1"/>
                  </a:cubicBezTo>
                  <a:cubicBezTo>
                    <a:pt x="0" y="2"/>
                    <a:pt x="0" y="2"/>
                    <a:pt x="0" y="2"/>
                  </a:cubicBezTo>
                  <a:cubicBezTo>
                    <a:pt x="0" y="6"/>
                    <a:pt x="0" y="6"/>
                    <a:pt x="0" y="6"/>
                  </a:cubicBezTo>
                  <a:cubicBezTo>
                    <a:pt x="1" y="6"/>
                    <a:pt x="1" y="6"/>
                    <a:pt x="1" y="6"/>
                  </a:cubicBezTo>
                  <a:cubicBezTo>
                    <a:pt x="8" y="6"/>
                    <a:pt x="10" y="8"/>
                    <a:pt x="10" y="15"/>
                  </a:cubicBezTo>
                  <a:cubicBezTo>
                    <a:pt x="10" y="52"/>
                    <a:pt x="10" y="52"/>
                    <a:pt x="10" y="52"/>
                  </a:cubicBezTo>
                  <a:cubicBezTo>
                    <a:pt x="10" y="59"/>
                    <a:pt x="8" y="61"/>
                    <a:pt x="1" y="61"/>
                  </a:cubicBezTo>
                  <a:cubicBezTo>
                    <a:pt x="0" y="61"/>
                    <a:pt x="0" y="61"/>
                    <a:pt x="0" y="61"/>
                  </a:cubicBezTo>
                  <a:cubicBezTo>
                    <a:pt x="0" y="65"/>
                    <a:pt x="0" y="65"/>
                    <a:pt x="0" y="65"/>
                  </a:cubicBezTo>
                  <a:close/>
                  <a:moveTo>
                    <a:pt x="43" y="65"/>
                  </a:moveTo>
                  <a:cubicBezTo>
                    <a:pt x="73" y="65"/>
                    <a:pt x="73" y="65"/>
                    <a:pt x="73" y="65"/>
                  </a:cubicBezTo>
                  <a:cubicBezTo>
                    <a:pt x="73" y="61"/>
                    <a:pt x="73" y="61"/>
                    <a:pt x="73" y="61"/>
                  </a:cubicBezTo>
                  <a:cubicBezTo>
                    <a:pt x="72" y="61"/>
                    <a:pt x="72" y="61"/>
                    <a:pt x="72" y="61"/>
                  </a:cubicBezTo>
                  <a:cubicBezTo>
                    <a:pt x="65" y="61"/>
                    <a:pt x="63" y="59"/>
                    <a:pt x="63" y="52"/>
                  </a:cubicBezTo>
                  <a:cubicBezTo>
                    <a:pt x="63" y="36"/>
                    <a:pt x="63" y="36"/>
                    <a:pt x="63" y="36"/>
                  </a:cubicBezTo>
                  <a:cubicBezTo>
                    <a:pt x="63" y="23"/>
                    <a:pt x="71" y="7"/>
                    <a:pt x="82" y="7"/>
                  </a:cubicBezTo>
                  <a:cubicBezTo>
                    <a:pt x="89" y="7"/>
                    <a:pt x="93" y="12"/>
                    <a:pt x="93" y="22"/>
                  </a:cubicBezTo>
                  <a:cubicBezTo>
                    <a:pt x="93" y="52"/>
                    <a:pt x="93" y="52"/>
                    <a:pt x="93" y="52"/>
                  </a:cubicBezTo>
                  <a:cubicBezTo>
                    <a:pt x="93" y="59"/>
                    <a:pt x="91" y="61"/>
                    <a:pt x="84" y="61"/>
                  </a:cubicBezTo>
                  <a:cubicBezTo>
                    <a:pt x="83" y="61"/>
                    <a:pt x="83" y="61"/>
                    <a:pt x="83" y="61"/>
                  </a:cubicBezTo>
                  <a:cubicBezTo>
                    <a:pt x="83" y="65"/>
                    <a:pt x="83" y="65"/>
                    <a:pt x="83" y="65"/>
                  </a:cubicBezTo>
                  <a:cubicBezTo>
                    <a:pt x="113" y="65"/>
                    <a:pt x="113" y="65"/>
                    <a:pt x="113" y="65"/>
                  </a:cubicBezTo>
                  <a:cubicBezTo>
                    <a:pt x="113" y="61"/>
                    <a:pt x="113" y="61"/>
                    <a:pt x="113" y="61"/>
                  </a:cubicBezTo>
                  <a:cubicBezTo>
                    <a:pt x="111" y="61"/>
                    <a:pt x="111" y="61"/>
                    <a:pt x="111" y="61"/>
                  </a:cubicBezTo>
                  <a:cubicBezTo>
                    <a:pt x="104" y="61"/>
                    <a:pt x="103" y="59"/>
                    <a:pt x="103" y="52"/>
                  </a:cubicBezTo>
                  <a:cubicBezTo>
                    <a:pt x="103" y="36"/>
                    <a:pt x="103" y="36"/>
                    <a:pt x="103" y="36"/>
                  </a:cubicBezTo>
                  <a:cubicBezTo>
                    <a:pt x="103" y="23"/>
                    <a:pt x="111" y="7"/>
                    <a:pt x="121" y="7"/>
                  </a:cubicBezTo>
                  <a:cubicBezTo>
                    <a:pt x="129" y="7"/>
                    <a:pt x="132" y="12"/>
                    <a:pt x="132" y="22"/>
                  </a:cubicBezTo>
                  <a:cubicBezTo>
                    <a:pt x="132" y="52"/>
                    <a:pt x="132" y="52"/>
                    <a:pt x="132" y="52"/>
                  </a:cubicBezTo>
                  <a:cubicBezTo>
                    <a:pt x="132" y="59"/>
                    <a:pt x="131" y="61"/>
                    <a:pt x="124" y="61"/>
                  </a:cubicBezTo>
                  <a:cubicBezTo>
                    <a:pt x="122" y="61"/>
                    <a:pt x="122" y="61"/>
                    <a:pt x="122" y="61"/>
                  </a:cubicBezTo>
                  <a:cubicBezTo>
                    <a:pt x="122" y="65"/>
                    <a:pt x="122" y="65"/>
                    <a:pt x="122" y="65"/>
                  </a:cubicBezTo>
                  <a:cubicBezTo>
                    <a:pt x="151" y="65"/>
                    <a:pt x="151" y="65"/>
                    <a:pt x="151" y="65"/>
                  </a:cubicBezTo>
                  <a:cubicBezTo>
                    <a:pt x="151" y="61"/>
                    <a:pt x="151" y="61"/>
                    <a:pt x="151" y="61"/>
                  </a:cubicBezTo>
                  <a:cubicBezTo>
                    <a:pt x="151" y="61"/>
                    <a:pt x="151" y="61"/>
                    <a:pt x="151" y="61"/>
                  </a:cubicBezTo>
                  <a:cubicBezTo>
                    <a:pt x="144" y="61"/>
                    <a:pt x="142" y="59"/>
                    <a:pt x="142" y="52"/>
                  </a:cubicBezTo>
                  <a:cubicBezTo>
                    <a:pt x="142" y="22"/>
                    <a:pt x="142" y="22"/>
                    <a:pt x="142" y="22"/>
                  </a:cubicBezTo>
                  <a:cubicBezTo>
                    <a:pt x="142" y="7"/>
                    <a:pt x="137" y="1"/>
                    <a:pt x="125" y="1"/>
                  </a:cubicBezTo>
                  <a:cubicBezTo>
                    <a:pt x="115" y="1"/>
                    <a:pt x="108" y="8"/>
                    <a:pt x="103" y="19"/>
                  </a:cubicBezTo>
                  <a:cubicBezTo>
                    <a:pt x="102" y="19"/>
                    <a:pt x="102" y="19"/>
                    <a:pt x="102" y="19"/>
                  </a:cubicBezTo>
                  <a:cubicBezTo>
                    <a:pt x="101" y="7"/>
                    <a:pt x="96" y="1"/>
                    <a:pt x="85" y="1"/>
                  </a:cubicBezTo>
                  <a:cubicBezTo>
                    <a:pt x="75" y="1"/>
                    <a:pt x="68" y="9"/>
                    <a:pt x="63" y="19"/>
                  </a:cubicBezTo>
                  <a:cubicBezTo>
                    <a:pt x="62" y="19"/>
                    <a:pt x="62" y="19"/>
                    <a:pt x="62" y="19"/>
                  </a:cubicBezTo>
                  <a:cubicBezTo>
                    <a:pt x="63" y="1"/>
                    <a:pt x="63" y="1"/>
                    <a:pt x="63" y="1"/>
                  </a:cubicBezTo>
                  <a:cubicBezTo>
                    <a:pt x="43" y="2"/>
                    <a:pt x="43" y="2"/>
                    <a:pt x="43" y="2"/>
                  </a:cubicBezTo>
                  <a:cubicBezTo>
                    <a:pt x="43" y="6"/>
                    <a:pt x="43" y="6"/>
                    <a:pt x="43" y="6"/>
                  </a:cubicBezTo>
                  <a:cubicBezTo>
                    <a:pt x="44" y="6"/>
                    <a:pt x="44" y="6"/>
                    <a:pt x="44" y="6"/>
                  </a:cubicBezTo>
                  <a:cubicBezTo>
                    <a:pt x="51" y="6"/>
                    <a:pt x="53" y="8"/>
                    <a:pt x="53" y="15"/>
                  </a:cubicBezTo>
                  <a:cubicBezTo>
                    <a:pt x="53" y="52"/>
                    <a:pt x="53" y="52"/>
                    <a:pt x="53" y="52"/>
                  </a:cubicBezTo>
                  <a:cubicBezTo>
                    <a:pt x="53" y="59"/>
                    <a:pt x="51" y="61"/>
                    <a:pt x="44" y="61"/>
                  </a:cubicBezTo>
                  <a:cubicBezTo>
                    <a:pt x="43" y="61"/>
                    <a:pt x="43" y="61"/>
                    <a:pt x="43" y="61"/>
                  </a:cubicBezTo>
                  <a:cubicBezTo>
                    <a:pt x="43" y="65"/>
                    <a:pt x="43" y="65"/>
                    <a:pt x="43" y="65"/>
                  </a:cubicBezTo>
                  <a:close/>
                  <a:moveTo>
                    <a:pt x="162" y="89"/>
                  </a:moveTo>
                  <a:cubicBezTo>
                    <a:pt x="191" y="89"/>
                    <a:pt x="191" y="89"/>
                    <a:pt x="191" y="89"/>
                  </a:cubicBezTo>
                  <a:cubicBezTo>
                    <a:pt x="191" y="86"/>
                    <a:pt x="191" y="86"/>
                    <a:pt x="191" y="86"/>
                  </a:cubicBezTo>
                  <a:cubicBezTo>
                    <a:pt x="189" y="86"/>
                    <a:pt x="189" y="86"/>
                    <a:pt x="189" y="86"/>
                  </a:cubicBezTo>
                  <a:cubicBezTo>
                    <a:pt x="182" y="86"/>
                    <a:pt x="181" y="84"/>
                    <a:pt x="181" y="77"/>
                  </a:cubicBezTo>
                  <a:cubicBezTo>
                    <a:pt x="181" y="66"/>
                    <a:pt x="181" y="66"/>
                    <a:pt x="181" y="66"/>
                  </a:cubicBezTo>
                  <a:cubicBezTo>
                    <a:pt x="180" y="52"/>
                    <a:pt x="180" y="52"/>
                    <a:pt x="180" y="52"/>
                  </a:cubicBezTo>
                  <a:cubicBezTo>
                    <a:pt x="181" y="52"/>
                    <a:pt x="181" y="52"/>
                    <a:pt x="181" y="52"/>
                  </a:cubicBezTo>
                  <a:cubicBezTo>
                    <a:pt x="186" y="60"/>
                    <a:pt x="193" y="66"/>
                    <a:pt x="202" y="66"/>
                  </a:cubicBezTo>
                  <a:cubicBezTo>
                    <a:pt x="216" y="66"/>
                    <a:pt x="228" y="53"/>
                    <a:pt x="228" y="33"/>
                  </a:cubicBezTo>
                  <a:cubicBezTo>
                    <a:pt x="228" y="13"/>
                    <a:pt x="216" y="1"/>
                    <a:pt x="202" y="1"/>
                  </a:cubicBezTo>
                  <a:cubicBezTo>
                    <a:pt x="192" y="1"/>
                    <a:pt x="186" y="7"/>
                    <a:pt x="181" y="16"/>
                  </a:cubicBezTo>
                  <a:cubicBezTo>
                    <a:pt x="180" y="16"/>
                    <a:pt x="180" y="16"/>
                    <a:pt x="180" y="16"/>
                  </a:cubicBezTo>
                  <a:cubicBezTo>
                    <a:pt x="181" y="1"/>
                    <a:pt x="181" y="1"/>
                    <a:pt x="181" y="1"/>
                  </a:cubicBezTo>
                  <a:cubicBezTo>
                    <a:pt x="161" y="2"/>
                    <a:pt x="161" y="2"/>
                    <a:pt x="161" y="2"/>
                  </a:cubicBezTo>
                  <a:cubicBezTo>
                    <a:pt x="161" y="6"/>
                    <a:pt x="161" y="6"/>
                    <a:pt x="161" y="6"/>
                  </a:cubicBezTo>
                  <a:cubicBezTo>
                    <a:pt x="162" y="6"/>
                    <a:pt x="162" y="6"/>
                    <a:pt x="162" y="6"/>
                  </a:cubicBezTo>
                  <a:cubicBezTo>
                    <a:pt x="169" y="6"/>
                    <a:pt x="171" y="8"/>
                    <a:pt x="171" y="15"/>
                  </a:cubicBezTo>
                  <a:cubicBezTo>
                    <a:pt x="171" y="77"/>
                    <a:pt x="171" y="77"/>
                    <a:pt x="171" y="77"/>
                  </a:cubicBezTo>
                  <a:cubicBezTo>
                    <a:pt x="171" y="84"/>
                    <a:pt x="170" y="86"/>
                    <a:pt x="164" y="86"/>
                  </a:cubicBezTo>
                  <a:cubicBezTo>
                    <a:pt x="162" y="86"/>
                    <a:pt x="162" y="86"/>
                    <a:pt x="162" y="86"/>
                  </a:cubicBezTo>
                  <a:cubicBezTo>
                    <a:pt x="162" y="89"/>
                    <a:pt x="162" y="89"/>
                    <a:pt x="162" y="89"/>
                  </a:cubicBezTo>
                  <a:close/>
                  <a:moveTo>
                    <a:pt x="200" y="61"/>
                  </a:moveTo>
                  <a:cubicBezTo>
                    <a:pt x="190" y="61"/>
                    <a:pt x="181" y="48"/>
                    <a:pt x="181" y="33"/>
                  </a:cubicBezTo>
                  <a:cubicBezTo>
                    <a:pt x="181" y="19"/>
                    <a:pt x="190" y="6"/>
                    <a:pt x="200" y="6"/>
                  </a:cubicBezTo>
                  <a:cubicBezTo>
                    <a:pt x="210" y="6"/>
                    <a:pt x="216" y="16"/>
                    <a:pt x="216" y="34"/>
                  </a:cubicBezTo>
                  <a:cubicBezTo>
                    <a:pt x="216" y="50"/>
                    <a:pt x="210" y="61"/>
                    <a:pt x="200" y="61"/>
                  </a:cubicBezTo>
                  <a:close/>
                  <a:moveTo>
                    <a:pt x="245" y="66"/>
                  </a:moveTo>
                  <a:cubicBezTo>
                    <a:pt x="247" y="66"/>
                    <a:pt x="247" y="66"/>
                    <a:pt x="247" y="66"/>
                  </a:cubicBezTo>
                  <a:cubicBezTo>
                    <a:pt x="248" y="63"/>
                    <a:pt x="250" y="61"/>
                    <a:pt x="252" y="61"/>
                  </a:cubicBezTo>
                  <a:cubicBezTo>
                    <a:pt x="255" y="61"/>
                    <a:pt x="262" y="66"/>
                    <a:pt x="272" y="66"/>
                  </a:cubicBezTo>
                  <a:cubicBezTo>
                    <a:pt x="285" y="66"/>
                    <a:pt x="294" y="59"/>
                    <a:pt x="294" y="47"/>
                  </a:cubicBezTo>
                  <a:cubicBezTo>
                    <a:pt x="294" y="35"/>
                    <a:pt x="286" y="31"/>
                    <a:pt x="270" y="26"/>
                  </a:cubicBezTo>
                  <a:cubicBezTo>
                    <a:pt x="257" y="23"/>
                    <a:pt x="252" y="21"/>
                    <a:pt x="252" y="14"/>
                  </a:cubicBezTo>
                  <a:cubicBezTo>
                    <a:pt x="252" y="8"/>
                    <a:pt x="257" y="4"/>
                    <a:pt x="264" y="4"/>
                  </a:cubicBezTo>
                  <a:cubicBezTo>
                    <a:pt x="276" y="4"/>
                    <a:pt x="285" y="15"/>
                    <a:pt x="287" y="23"/>
                  </a:cubicBezTo>
                  <a:cubicBezTo>
                    <a:pt x="289" y="23"/>
                    <a:pt x="289" y="23"/>
                    <a:pt x="289" y="23"/>
                  </a:cubicBezTo>
                  <a:cubicBezTo>
                    <a:pt x="289" y="1"/>
                    <a:pt x="289" y="1"/>
                    <a:pt x="289" y="1"/>
                  </a:cubicBezTo>
                  <a:cubicBezTo>
                    <a:pt x="287" y="1"/>
                    <a:pt x="287" y="1"/>
                    <a:pt x="287" y="1"/>
                  </a:cubicBezTo>
                  <a:cubicBezTo>
                    <a:pt x="286" y="3"/>
                    <a:pt x="284" y="5"/>
                    <a:pt x="281" y="5"/>
                  </a:cubicBezTo>
                  <a:cubicBezTo>
                    <a:pt x="278" y="5"/>
                    <a:pt x="273" y="1"/>
                    <a:pt x="265" y="1"/>
                  </a:cubicBezTo>
                  <a:cubicBezTo>
                    <a:pt x="254" y="1"/>
                    <a:pt x="245" y="7"/>
                    <a:pt x="245" y="18"/>
                  </a:cubicBezTo>
                  <a:cubicBezTo>
                    <a:pt x="245" y="31"/>
                    <a:pt x="254" y="35"/>
                    <a:pt x="268" y="38"/>
                  </a:cubicBezTo>
                  <a:cubicBezTo>
                    <a:pt x="283" y="42"/>
                    <a:pt x="287" y="45"/>
                    <a:pt x="287" y="51"/>
                  </a:cubicBezTo>
                  <a:cubicBezTo>
                    <a:pt x="287" y="58"/>
                    <a:pt x="281" y="63"/>
                    <a:pt x="272" y="63"/>
                  </a:cubicBezTo>
                  <a:cubicBezTo>
                    <a:pt x="259" y="63"/>
                    <a:pt x="249" y="52"/>
                    <a:pt x="246" y="41"/>
                  </a:cubicBezTo>
                  <a:cubicBezTo>
                    <a:pt x="245" y="41"/>
                    <a:pt x="245" y="41"/>
                    <a:pt x="245" y="41"/>
                  </a:cubicBezTo>
                  <a:cubicBezTo>
                    <a:pt x="245" y="66"/>
                    <a:pt x="245" y="66"/>
                    <a:pt x="245" y="66"/>
                  </a:cubicBezTo>
                  <a:close/>
                  <a:moveTo>
                    <a:pt x="337" y="67"/>
                  </a:moveTo>
                  <a:cubicBezTo>
                    <a:pt x="352" y="67"/>
                    <a:pt x="366" y="52"/>
                    <a:pt x="366" y="33"/>
                  </a:cubicBezTo>
                  <a:cubicBezTo>
                    <a:pt x="366" y="14"/>
                    <a:pt x="353" y="0"/>
                    <a:pt x="337" y="0"/>
                  </a:cubicBezTo>
                  <a:cubicBezTo>
                    <a:pt x="322" y="0"/>
                    <a:pt x="307" y="15"/>
                    <a:pt x="307" y="34"/>
                  </a:cubicBezTo>
                  <a:cubicBezTo>
                    <a:pt x="307" y="53"/>
                    <a:pt x="321" y="67"/>
                    <a:pt x="337" y="67"/>
                  </a:cubicBezTo>
                  <a:close/>
                  <a:moveTo>
                    <a:pt x="337" y="63"/>
                  </a:moveTo>
                  <a:cubicBezTo>
                    <a:pt x="326" y="63"/>
                    <a:pt x="320" y="50"/>
                    <a:pt x="320" y="33"/>
                  </a:cubicBezTo>
                  <a:cubicBezTo>
                    <a:pt x="320" y="16"/>
                    <a:pt x="325" y="4"/>
                    <a:pt x="337" y="4"/>
                  </a:cubicBezTo>
                  <a:cubicBezTo>
                    <a:pt x="348" y="4"/>
                    <a:pt x="354" y="17"/>
                    <a:pt x="354" y="34"/>
                  </a:cubicBezTo>
                  <a:cubicBezTo>
                    <a:pt x="354" y="50"/>
                    <a:pt x="349" y="63"/>
                    <a:pt x="337" y="63"/>
                  </a:cubicBezTo>
                  <a:close/>
                  <a:moveTo>
                    <a:pt x="377" y="65"/>
                  </a:moveTo>
                  <a:cubicBezTo>
                    <a:pt x="406" y="65"/>
                    <a:pt x="406" y="65"/>
                    <a:pt x="406" y="65"/>
                  </a:cubicBezTo>
                  <a:cubicBezTo>
                    <a:pt x="406" y="61"/>
                    <a:pt x="406" y="61"/>
                    <a:pt x="406" y="61"/>
                  </a:cubicBezTo>
                  <a:cubicBezTo>
                    <a:pt x="405" y="61"/>
                    <a:pt x="405" y="61"/>
                    <a:pt x="405" y="61"/>
                  </a:cubicBezTo>
                  <a:cubicBezTo>
                    <a:pt x="398" y="61"/>
                    <a:pt x="397" y="59"/>
                    <a:pt x="397" y="52"/>
                  </a:cubicBezTo>
                  <a:cubicBezTo>
                    <a:pt x="397" y="36"/>
                    <a:pt x="397" y="36"/>
                    <a:pt x="397" y="36"/>
                  </a:cubicBezTo>
                  <a:cubicBezTo>
                    <a:pt x="397" y="23"/>
                    <a:pt x="405" y="7"/>
                    <a:pt x="416" y="7"/>
                  </a:cubicBezTo>
                  <a:cubicBezTo>
                    <a:pt x="423" y="7"/>
                    <a:pt x="427" y="12"/>
                    <a:pt x="427" y="22"/>
                  </a:cubicBezTo>
                  <a:cubicBezTo>
                    <a:pt x="427" y="52"/>
                    <a:pt x="427" y="52"/>
                    <a:pt x="427" y="52"/>
                  </a:cubicBezTo>
                  <a:cubicBezTo>
                    <a:pt x="427" y="59"/>
                    <a:pt x="426" y="61"/>
                    <a:pt x="419" y="61"/>
                  </a:cubicBezTo>
                  <a:cubicBezTo>
                    <a:pt x="417" y="61"/>
                    <a:pt x="417" y="61"/>
                    <a:pt x="417" y="61"/>
                  </a:cubicBezTo>
                  <a:cubicBezTo>
                    <a:pt x="417" y="65"/>
                    <a:pt x="417" y="65"/>
                    <a:pt x="417" y="65"/>
                  </a:cubicBezTo>
                  <a:cubicBezTo>
                    <a:pt x="446" y="65"/>
                    <a:pt x="446" y="65"/>
                    <a:pt x="446" y="65"/>
                  </a:cubicBezTo>
                  <a:cubicBezTo>
                    <a:pt x="446" y="61"/>
                    <a:pt x="446" y="61"/>
                    <a:pt x="446" y="61"/>
                  </a:cubicBezTo>
                  <a:cubicBezTo>
                    <a:pt x="446" y="61"/>
                    <a:pt x="446" y="61"/>
                    <a:pt x="446" y="61"/>
                  </a:cubicBezTo>
                  <a:cubicBezTo>
                    <a:pt x="439" y="61"/>
                    <a:pt x="437" y="59"/>
                    <a:pt x="437" y="52"/>
                  </a:cubicBezTo>
                  <a:cubicBezTo>
                    <a:pt x="437" y="22"/>
                    <a:pt x="437" y="22"/>
                    <a:pt x="437" y="22"/>
                  </a:cubicBezTo>
                  <a:cubicBezTo>
                    <a:pt x="437" y="8"/>
                    <a:pt x="431" y="1"/>
                    <a:pt x="419" y="1"/>
                  </a:cubicBezTo>
                  <a:cubicBezTo>
                    <a:pt x="409" y="1"/>
                    <a:pt x="402" y="9"/>
                    <a:pt x="397" y="19"/>
                  </a:cubicBezTo>
                  <a:cubicBezTo>
                    <a:pt x="396" y="19"/>
                    <a:pt x="396" y="19"/>
                    <a:pt x="396" y="19"/>
                  </a:cubicBezTo>
                  <a:cubicBezTo>
                    <a:pt x="397" y="1"/>
                    <a:pt x="397" y="1"/>
                    <a:pt x="397" y="1"/>
                  </a:cubicBezTo>
                  <a:cubicBezTo>
                    <a:pt x="377" y="2"/>
                    <a:pt x="377" y="2"/>
                    <a:pt x="377" y="2"/>
                  </a:cubicBezTo>
                  <a:cubicBezTo>
                    <a:pt x="377" y="6"/>
                    <a:pt x="377" y="6"/>
                    <a:pt x="377" y="6"/>
                  </a:cubicBezTo>
                  <a:cubicBezTo>
                    <a:pt x="378" y="6"/>
                    <a:pt x="378" y="6"/>
                    <a:pt x="378" y="6"/>
                  </a:cubicBezTo>
                  <a:cubicBezTo>
                    <a:pt x="385" y="6"/>
                    <a:pt x="386" y="8"/>
                    <a:pt x="386" y="15"/>
                  </a:cubicBezTo>
                  <a:cubicBezTo>
                    <a:pt x="386" y="52"/>
                    <a:pt x="386" y="52"/>
                    <a:pt x="386" y="52"/>
                  </a:cubicBezTo>
                  <a:cubicBezTo>
                    <a:pt x="386" y="59"/>
                    <a:pt x="385" y="61"/>
                    <a:pt x="378" y="61"/>
                  </a:cubicBezTo>
                  <a:cubicBezTo>
                    <a:pt x="377" y="61"/>
                    <a:pt x="377" y="61"/>
                    <a:pt x="377" y="61"/>
                  </a:cubicBezTo>
                  <a:cubicBezTo>
                    <a:pt x="377" y="65"/>
                    <a:pt x="377" y="65"/>
                    <a:pt x="37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7"/>
            <p:cNvSpPr>
              <a:spLocks/>
            </p:cNvSpPr>
            <p:nvPr userDrawn="1"/>
          </p:nvSpPr>
          <p:spPr bwMode="gray">
            <a:xfrm>
              <a:off x="452438" y="6459538"/>
              <a:ext cx="92075" cy="122238"/>
            </a:xfrm>
            <a:custGeom>
              <a:avLst/>
              <a:gdLst>
                <a:gd name="T0" fmla="*/ 0 w 66"/>
                <a:gd name="T1" fmla="*/ 87 h 87"/>
                <a:gd name="T2" fmla="*/ 3 w 66"/>
                <a:gd name="T3" fmla="*/ 87 h 87"/>
                <a:gd name="T4" fmla="*/ 10 w 66"/>
                <a:gd name="T5" fmla="*/ 80 h 87"/>
                <a:gd name="T6" fmla="*/ 36 w 66"/>
                <a:gd name="T7" fmla="*/ 87 h 87"/>
                <a:gd name="T8" fmla="*/ 66 w 66"/>
                <a:gd name="T9" fmla="*/ 62 h 87"/>
                <a:gd name="T10" fmla="*/ 34 w 66"/>
                <a:gd name="T11" fmla="*/ 34 h 87"/>
                <a:gd name="T12" fmla="*/ 10 w 66"/>
                <a:gd name="T13" fmla="*/ 18 h 87"/>
                <a:gd name="T14" fmla="*/ 26 w 66"/>
                <a:gd name="T15" fmla="*/ 4 h 87"/>
                <a:gd name="T16" fmla="*/ 57 w 66"/>
                <a:gd name="T17" fmla="*/ 30 h 87"/>
                <a:gd name="T18" fmla="*/ 59 w 66"/>
                <a:gd name="T19" fmla="*/ 30 h 87"/>
                <a:gd name="T20" fmla="*/ 59 w 66"/>
                <a:gd name="T21" fmla="*/ 0 h 87"/>
                <a:gd name="T22" fmla="*/ 57 w 66"/>
                <a:gd name="T23" fmla="*/ 0 h 87"/>
                <a:gd name="T24" fmla="*/ 49 w 66"/>
                <a:gd name="T25" fmla="*/ 5 h 87"/>
                <a:gd name="T26" fmla="*/ 27 w 66"/>
                <a:gd name="T27" fmla="*/ 0 h 87"/>
                <a:gd name="T28" fmla="*/ 1 w 66"/>
                <a:gd name="T29" fmla="*/ 23 h 87"/>
                <a:gd name="T30" fmla="*/ 31 w 66"/>
                <a:gd name="T31" fmla="*/ 50 h 87"/>
                <a:gd name="T32" fmla="*/ 57 w 66"/>
                <a:gd name="T33" fmla="*/ 67 h 87"/>
                <a:gd name="T34" fmla="*/ 37 w 66"/>
                <a:gd name="T35" fmla="*/ 82 h 87"/>
                <a:gd name="T36" fmla="*/ 2 w 66"/>
                <a:gd name="T37" fmla="*/ 53 h 87"/>
                <a:gd name="T38" fmla="*/ 0 w 66"/>
                <a:gd name="T39" fmla="*/ 53 h 87"/>
                <a:gd name="T40" fmla="*/ 0 w 66"/>
                <a:gd name="T4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87">
                  <a:moveTo>
                    <a:pt x="0" y="87"/>
                  </a:moveTo>
                  <a:cubicBezTo>
                    <a:pt x="3" y="87"/>
                    <a:pt x="3" y="87"/>
                    <a:pt x="3" y="87"/>
                  </a:cubicBezTo>
                  <a:cubicBezTo>
                    <a:pt x="4" y="82"/>
                    <a:pt x="7" y="80"/>
                    <a:pt x="10" y="80"/>
                  </a:cubicBezTo>
                  <a:cubicBezTo>
                    <a:pt x="14" y="80"/>
                    <a:pt x="24" y="87"/>
                    <a:pt x="36" y="87"/>
                  </a:cubicBezTo>
                  <a:cubicBezTo>
                    <a:pt x="54" y="87"/>
                    <a:pt x="66" y="78"/>
                    <a:pt x="66" y="62"/>
                  </a:cubicBezTo>
                  <a:cubicBezTo>
                    <a:pt x="66" y="46"/>
                    <a:pt x="56" y="40"/>
                    <a:pt x="34" y="34"/>
                  </a:cubicBezTo>
                  <a:cubicBezTo>
                    <a:pt x="17" y="29"/>
                    <a:pt x="10" y="27"/>
                    <a:pt x="10" y="18"/>
                  </a:cubicBezTo>
                  <a:cubicBezTo>
                    <a:pt x="10" y="9"/>
                    <a:pt x="17" y="4"/>
                    <a:pt x="26" y="4"/>
                  </a:cubicBezTo>
                  <a:cubicBezTo>
                    <a:pt x="43" y="4"/>
                    <a:pt x="54" y="19"/>
                    <a:pt x="57" y="30"/>
                  </a:cubicBezTo>
                  <a:cubicBezTo>
                    <a:pt x="59" y="30"/>
                    <a:pt x="59" y="30"/>
                    <a:pt x="59" y="30"/>
                  </a:cubicBezTo>
                  <a:cubicBezTo>
                    <a:pt x="59" y="0"/>
                    <a:pt x="59" y="0"/>
                    <a:pt x="59" y="0"/>
                  </a:cubicBezTo>
                  <a:cubicBezTo>
                    <a:pt x="57" y="0"/>
                    <a:pt x="57" y="0"/>
                    <a:pt x="57" y="0"/>
                  </a:cubicBezTo>
                  <a:cubicBezTo>
                    <a:pt x="55" y="3"/>
                    <a:pt x="53" y="5"/>
                    <a:pt x="49" y="5"/>
                  </a:cubicBezTo>
                  <a:cubicBezTo>
                    <a:pt x="45" y="5"/>
                    <a:pt x="39" y="0"/>
                    <a:pt x="27" y="0"/>
                  </a:cubicBezTo>
                  <a:cubicBezTo>
                    <a:pt x="12" y="0"/>
                    <a:pt x="1" y="9"/>
                    <a:pt x="1" y="23"/>
                  </a:cubicBezTo>
                  <a:cubicBezTo>
                    <a:pt x="1" y="40"/>
                    <a:pt x="13" y="45"/>
                    <a:pt x="31" y="50"/>
                  </a:cubicBezTo>
                  <a:cubicBezTo>
                    <a:pt x="52" y="55"/>
                    <a:pt x="57" y="59"/>
                    <a:pt x="57" y="67"/>
                  </a:cubicBezTo>
                  <a:cubicBezTo>
                    <a:pt x="57" y="76"/>
                    <a:pt x="49" y="82"/>
                    <a:pt x="37" y="82"/>
                  </a:cubicBezTo>
                  <a:cubicBezTo>
                    <a:pt x="19" y="82"/>
                    <a:pt x="7" y="68"/>
                    <a:pt x="2" y="53"/>
                  </a:cubicBezTo>
                  <a:cubicBezTo>
                    <a:pt x="0" y="53"/>
                    <a:pt x="0" y="53"/>
                    <a:pt x="0" y="53"/>
                  </a:cubicBezTo>
                  <a:cubicBezTo>
                    <a:pt x="0" y="87"/>
                    <a:pt x="0" y="87"/>
                    <a:pt x="0"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Oval 8"/>
            <p:cNvSpPr>
              <a:spLocks noChangeArrowheads="1"/>
            </p:cNvSpPr>
            <p:nvPr userDrawn="1"/>
          </p:nvSpPr>
          <p:spPr bwMode="gray">
            <a:xfrm>
              <a:off x="574675" y="6450013"/>
              <a:ext cx="22225" cy="22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0" name="Slide Number Placeholder 3"/>
          <p:cNvSpPr>
            <a:spLocks noGrp="1"/>
          </p:cNvSpPr>
          <p:nvPr>
            <p:ph type="sldNum" sz="quarter" idx="29"/>
          </p:nvPr>
        </p:nvSpPr>
        <p:spPr>
          <a:xfrm>
            <a:off x="8726832" y="6537354"/>
            <a:ext cx="417167" cy="328393"/>
          </a:xfrm>
        </p:spPr>
        <p:txBody>
          <a:bodyPr/>
          <a:lstStyle/>
          <a:p>
            <a:fld id="{9B0005A4-9A48-4F82-82D8-7D3EECF7B059}" type="slidenum">
              <a:rPr lang="en-US" smtClean="0"/>
              <a:pPr/>
              <a:t>‹#›</a:t>
            </a:fld>
            <a:endParaRPr lang="en-US" dirty="0"/>
          </a:p>
        </p:txBody>
      </p:sp>
    </p:spTree>
    <p:extLst>
      <p:ext uri="{BB962C8B-B14F-4D97-AF65-F5344CB8AC3E}">
        <p14:creationId xmlns:p14="http://schemas.microsoft.com/office/powerpoint/2010/main" val="2185279214"/>
      </p:ext>
    </p:extLst>
  </p:cSld>
  <p:clrMapOvr>
    <a:masterClrMapping/>
  </p:clrMapOvr>
  <p:transition>
    <p:fade/>
  </p:transition>
  <p:extLst>
    <p:ext uri="{DCECCB84-F9BA-43D5-87BE-67443E8EF086}">
      <p15:sldGuideLst xmlns:p15="http://schemas.microsoft.com/office/powerpoint/2012/main">
        <p15:guide id="2" pos="216" userDrawn="1">
          <p15:clr>
            <a:srgbClr val="FBAE40"/>
          </p15:clr>
        </p15:guide>
        <p15:guide id="3" pos="5544" userDrawn="1">
          <p15:clr>
            <a:srgbClr val="FBAE40"/>
          </p15:clr>
        </p15:guide>
      </p15:sldGuideLst>
    </p:ext>
  </p:extLst>
</p:sldLayout>
</file>

<file path=ppt/slideLayouts/slideLayout34.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3"/>
          </p:nvPr>
        </p:nvSpPr>
        <p:spPr/>
        <p:txBody>
          <a:bodyPr/>
          <a:lstStyle/>
          <a:p>
            <a:endParaRPr lang="en-US" dirty="0"/>
          </a:p>
        </p:txBody>
      </p:sp>
      <p:sp>
        <p:nvSpPr>
          <p:cNvPr id="5" name="Slide Number Placeholder 3"/>
          <p:cNvSpPr>
            <a:spLocks noGrp="1"/>
          </p:cNvSpPr>
          <p:nvPr>
            <p:ph type="sldNum" sz="quarter" idx="18"/>
          </p:nvPr>
        </p:nvSpPr>
        <p:spPr>
          <a:xfrm>
            <a:off x="8726832" y="6537354"/>
            <a:ext cx="417167" cy="328393"/>
          </a:xfrm>
        </p:spPr>
        <p:txBody>
          <a:bodyPr/>
          <a:lstStyle/>
          <a:p>
            <a:fld id="{9B0005A4-9A48-4F82-82D8-7D3EECF7B059}" type="slidenum">
              <a:rPr lang="en-US" smtClean="0"/>
              <a:pPr/>
              <a:t>‹#›</a:t>
            </a:fld>
            <a:endParaRPr lang="en-US" dirty="0"/>
          </a:p>
        </p:txBody>
      </p:sp>
      <p:sp>
        <p:nvSpPr>
          <p:cNvPr id="7" name="SmartArt Placeholder 6"/>
          <p:cNvSpPr>
            <a:spLocks noGrp="1"/>
          </p:cNvSpPr>
          <p:nvPr>
            <p:ph type="dgm" sz="quarter" idx="19"/>
          </p:nvPr>
        </p:nvSpPr>
        <p:spPr>
          <a:xfrm>
            <a:off x="354013" y="1225754"/>
            <a:ext cx="8440737" cy="365760"/>
          </a:xfrm>
        </p:spPr>
        <p:txBody>
          <a:bodyPr/>
          <a:lstStyle>
            <a:lvl1pPr>
              <a:defRPr sz="1400"/>
            </a:lvl1pPr>
          </a:lstStyle>
          <a:p>
            <a:endParaRPr lang="en-US" dirty="0"/>
          </a:p>
        </p:txBody>
      </p:sp>
      <p:sp>
        <p:nvSpPr>
          <p:cNvPr id="11" name="Text Placeholder 10"/>
          <p:cNvSpPr>
            <a:spLocks noGrp="1"/>
          </p:cNvSpPr>
          <p:nvPr>
            <p:ph type="body" sz="quarter" idx="20"/>
          </p:nvPr>
        </p:nvSpPr>
        <p:spPr>
          <a:xfrm>
            <a:off x="354012" y="1771650"/>
            <a:ext cx="1371600" cy="4114800"/>
          </a:xfrm>
        </p:spPr>
        <p:txBody>
          <a:bodyPr/>
          <a:lstStyle>
            <a:lvl1pPr>
              <a:defRPr sz="1400">
                <a:solidFill>
                  <a:srgbClr val="1F355E"/>
                </a:solidFill>
              </a:defRPr>
            </a:lvl1pPr>
            <a:lvl2pPr marL="114300" indent="-114300">
              <a:buClr>
                <a:srgbClr val="1F355E"/>
              </a:buClr>
              <a:defRPr sz="1200"/>
            </a:lvl2pPr>
            <a:lvl3pPr marL="285750" indent="-173038">
              <a:buClr>
                <a:srgbClr val="1F355E"/>
              </a:buClr>
              <a:defRPr sz="1200"/>
            </a:lvl3pPr>
            <a:lvl4pPr marL="342900" indent="-112713">
              <a:buClr>
                <a:srgbClr val="1F355E"/>
              </a:buClr>
              <a:defRPr sz="1200"/>
            </a:lvl4pPr>
            <a:lvl5pPr marL="457200" indent="-114300">
              <a:buClr>
                <a:srgbClr val="1F355E"/>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0"/>
          <p:cNvSpPr>
            <a:spLocks noGrp="1"/>
          </p:cNvSpPr>
          <p:nvPr>
            <p:ph type="body" sz="quarter" idx="21"/>
          </p:nvPr>
        </p:nvSpPr>
        <p:spPr>
          <a:xfrm>
            <a:off x="1767840" y="1771650"/>
            <a:ext cx="1371600" cy="4114800"/>
          </a:xfrm>
        </p:spPr>
        <p:txBody>
          <a:bodyPr/>
          <a:lstStyle>
            <a:lvl1pPr>
              <a:defRPr sz="1400">
                <a:solidFill>
                  <a:srgbClr val="1F355E"/>
                </a:solidFill>
              </a:defRPr>
            </a:lvl1pPr>
            <a:lvl2pPr marL="114300" indent="-114300">
              <a:buClr>
                <a:srgbClr val="1F355E"/>
              </a:buClr>
              <a:defRPr sz="1200"/>
            </a:lvl2pPr>
            <a:lvl3pPr marL="285750" indent="-173038">
              <a:buClr>
                <a:srgbClr val="1F355E"/>
              </a:buClr>
              <a:defRPr sz="1200"/>
            </a:lvl3pPr>
            <a:lvl4pPr marL="342900" indent="-112713">
              <a:buClr>
                <a:srgbClr val="1F355E"/>
              </a:buClr>
              <a:defRPr sz="1200"/>
            </a:lvl4pPr>
            <a:lvl5pPr marL="457200" indent="-114300">
              <a:buClr>
                <a:srgbClr val="1F355E"/>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0"/>
          <p:cNvSpPr>
            <a:spLocks noGrp="1"/>
          </p:cNvSpPr>
          <p:nvPr>
            <p:ph type="body" sz="quarter" idx="22"/>
          </p:nvPr>
        </p:nvSpPr>
        <p:spPr>
          <a:xfrm>
            <a:off x="3181668" y="1771650"/>
            <a:ext cx="1371600" cy="4114800"/>
          </a:xfrm>
        </p:spPr>
        <p:txBody>
          <a:bodyPr/>
          <a:lstStyle>
            <a:lvl1pPr>
              <a:defRPr sz="1400">
                <a:solidFill>
                  <a:srgbClr val="1F355E"/>
                </a:solidFill>
              </a:defRPr>
            </a:lvl1pPr>
            <a:lvl2pPr marL="114300" indent="-114300">
              <a:buClr>
                <a:srgbClr val="1F355E"/>
              </a:buClr>
              <a:defRPr sz="1200"/>
            </a:lvl2pPr>
            <a:lvl3pPr marL="285750" indent="-173038">
              <a:buClr>
                <a:srgbClr val="1F355E"/>
              </a:buClr>
              <a:defRPr sz="1200"/>
            </a:lvl3pPr>
            <a:lvl4pPr marL="342900" indent="-112713">
              <a:buClr>
                <a:srgbClr val="1F355E"/>
              </a:buClr>
              <a:defRPr sz="1200"/>
            </a:lvl4pPr>
            <a:lvl5pPr marL="457200" indent="-114300">
              <a:buClr>
                <a:srgbClr val="1F355E"/>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0"/>
          <p:cNvSpPr>
            <a:spLocks noGrp="1"/>
          </p:cNvSpPr>
          <p:nvPr>
            <p:ph type="body" sz="quarter" idx="23"/>
          </p:nvPr>
        </p:nvSpPr>
        <p:spPr>
          <a:xfrm>
            <a:off x="4595496" y="1771650"/>
            <a:ext cx="1371600" cy="4114800"/>
          </a:xfrm>
        </p:spPr>
        <p:txBody>
          <a:bodyPr/>
          <a:lstStyle>
            <a:lvl1pPr>
              <a:defRPr sz="1400">
                <a:solidFill>
                  <a:srgbClr val="1F355E"/>
                </a:solidFill>
              </a:defRPr>
            </a:lvl1pPr>
            <a:lvl2pPr marL="114300" indent="-114300">
              <a:buClr>
                <a:srgbClr val="1F355E"/>
              </a:buClr>
              <a:defRPr sz="1200"/>
            </a:lvl2pPr>
            <a:lvl3pPr marL="285750" indent="-173038">
              <a:buClr>
                <a:srgbClr val="1F355E"/>
              </a:buClr>
              <a:defRPr sz="1200"/>
            </a:lvl3pPr>
            <a:lvl4pPr marL="342900" indent="-112713">
              <a:buClr>
                <a:srgbClr val="1F355E"/>
              </a:buClr>
              <a:defRPr sz="1200"/>
            </a:lvl4pPr>
            <a:lvl5pPr marL="457200" indent="-114300">
              <a:buClr>
                <a:srgbClr val="1F355E"/>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0"/>
          <p:cNvSpPr>
            <a:spLocks noGrp="1"/>
          </p:cNvSpPr>
          <p:nvPr>
            <p:ph type="body" sz="quarter" idx="24"/>
          </p:nvPr>
        </p:nvSpPr>
        <p:spPr>
          <a:xfrm>
            <a:off x="6009324" y="1771650"/>
            <a:ext cx="1371600" cy="4114800"/>
          </a:xfrm>
        </p:spPr>
        <p:txBody>
          <a:bodyPr/>
          <a:lstStyle>
            <a:lvl1pPr>
              <a:defRPr sz="1400">
                <a:solidFill>
                  <a:srgbClr val="1F355E"/>
                </a:solidFill>
              </a:defRPr>
            </a:lvl1pPr>
            <a:lvl2pPr marL="114300" indent="-114300">
              <a:buClr>
                <a:srgbClr val="1F355E"/>
              </a:buClr>
              <a:defRPr sz="1200"/>
            </a:lvl2pPr>
            <a:lvl3pPr marL="285750" indent="-173038">
              <a:buClr>
                <a:srgbClr val="1F355E"/>
              </a:buClr>
              <a:defRPr sz="1200"/>
            </a:lvl3pPr>
            <a:lvl4pPr marL="342900" indent="-112713">
              <a:buClr>
                <a:srgbClr val="1F355E"/>
              </a:buClr>
              <a:defRPr sz="1200"/>
            </a:lvl4pPr>
            <a:lvl5pPr marL="457200" indent="-114300">
              <a:buClr>
                <a:srgbClr val="1F355E"/>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0"/>
          <p:cNvSpPr>
            <a:spLocks noGrp="1"/>
          </p:cNvSpPr>
          <p:nvPr>
            <p:ph type="body" sz="quarter" idx="25"/>
          </p:nvPr>
        </p:nvSpPr>
        <p:spPr>
          <a:xfrm>
            <a:off x="7423150" y="1771650"/>
            <a:ext cx="1371600" cy="4114800"/>
          </a:xfrm>
        </p:spPr>
        <p:txBody>
          <a:bodyPr/>
          <a:lstStyle>
            <a:lvl1pPr>
              <a:defRPr sz="1400">
                <a:solidFill>
                  <a:srgbClr val="1F355E"/>
                </a:solidFill>
              </a:defRPr>
            </a:lvl1pPr>
            <a:lvl2pPr marL="114300" indent="-114300">
              <a:buClr>
                <a:srgbClr val="1F355E"/>
              </a:buClr>
              <a:defRPr sz="1200"/>
            </a:lvl2pPr>
            <a:lvl3pPr marL="285750" indent="-173038">
              <a:buClr>
                <a:srgbClr val="1F355E"/>
              </a:buClr>
              <a:defRPr sz="1200"/>
            </a:lvl3pPr>
            <a:lvl4pPr marL="342900" indent="-112713">
              <a:buClr>
                <a:srgbClr val="1F355E"/>
              </a:buClr>
              <a:defRPr sz="1200"/>
            </a:lvl4pPr>
            <a:lvl5pPr marL="457200" indent="-114300">
              <a:buClr>
                <a:srgbClr val="1F355E"/>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0564590"/>
      </p:ext>
    </p:extLst>
  </p:cSld>
  <p:clrMapOvr>
    <a:masterClrMapping/>
  </p:clrMapOvr>
  <p:transition>
    <p:fade/>
  </p:transition>
  <p:extLst>
    <p:ext uri="{DCECCB84-F9BA-43D5-87BE-67443E8EF086}">
      <p15:sldGuideLst xmlns:p15="http://schemas.microsoft.com/office/powerpoint/2012/main">
        <p15:guide id="2" pos="5544" userDrawn="1">
          <p15:clr>
            <a:srgbClr val="FBAE40"/>
          </p15:clr>
        </p15:guide>
        <p15:guide id="3" pos="216" userDrawn="1">
          <p15:clr>
            <a:srgbClr val="FBAE40"/>
          </p15:clr>
        </p15:guide>
      </p15:sldGuideLst>
    </p:ext>
  </p:extLst>
</p:sldLayout>
</file>

<file path=ppt/slideLayouts/slideLayout35.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3"/>
          </p:nvPr>
        </p:nvSpPr>
        <p:spPr/>
        <p:txBody>
          <a:bodyPr/>
          <a:lstStyle/>
          <a:p>
            <a:endParaRPr lang="en-US" dirty="0"/>
          </a:p>
        </p:txBody>
      </p:sp>
      <p:sp>
        <p:nvSpPr>
          <p:cNvPr id="5" name="Slide Number Placeholder 3"/>
          <p:cNvSpPr>
            <a:spLocks noGrp="1"/>
          </p:cNvSpPr>
          <p:nvPr>
            <p:ph type="sldNum" sz="quarter" idx="18"/>
          </p:nvPr>
        </p:nvSpPr>
        <p:spPr>
          <a:xfrm>
            <a:off x="8726832" y="6537354"/>
            <a:ext cx="417167" cy="328393"/>
          </a:xfrm>
        </p:spPr>
        <p:txBody>
          <a:bodyPr/>
          <a:lstStyle/>
          <a:p>
            <a:fld id="{9B0005A4-9A48-4F82-82D8-7D3EECF7B059}" type="slidenum">
              <a:rPr lang="en-US" smtClean="0"/>
              <a:pPr/>
              <a:t>‹#›</a:t>
            </a:fld>
            <a:endParaRPr lang="en-US" dirty="0"/>
          </a:p>
        </p:txBody>
      </p:sp>
      <p:sp>
        <p:nvSpPr>
          <p:cNvPr id="7" name="SmartArt Placeholder 6"/>
          <p:cNvSpPr>
            <a:spLocks noGrp="1"/>
          </p:cNvSpPr>
          <p:nvPr>
            <p:ph type="dgm" sz="quarter" idx="19"/>
          </p:nvPr>
        </p:nvSpPr>
        <p:spPr>
          <a:xfrm>
            <a:off x="354013" y="1225754"/>
            <a:ext cx="8440737" cy="4959146"/>
          </a:xfrm>
        </p:spPr>
        <p:txBody>
          <a:bodyPr/>
          <a:lstStyle>
            <a:lvl1pPr>
              <a:defRPr sz="1400"/>
            </a:lvl1pPr>
          </a:lstStyle>
          <a:p>
            <a:endParaRPr lang="en-US" dirty="0"/>
          </a:p>
        </p:txBody>
      </p:sp>
    </p:spTree>
    <p:extLst>
      <p:ext uri="{BB962C8B-B14F-4D97-AF65-F5344CB8AC3E}">
        <p14:creationId xmlns:p14="http://schemas.microsoft.com/office/powerpoint/2010/main" val="625341228"/>
      </p:ext>
    </p:extLst>
  </p:cSld>
  <p:clrMapOvr>
    <a:masterClrMapping/>
  </p:clrMapOvr>
  <p:transition>
    <p:fade/>
  </p:transition>
  <p:extLst>
    <p:ext uri="{DCECCB84-F9BA-43D5-87BE-67443E8EF086}">
      <p15:sldGuideLst xmlns:p15="http://schemas.microsoft.com/office/powerpoint/2012/main">
        <p15:guide id="2" pos="216" userDrawn="1">
          <p15:clr>
            <a:srgbClr val="FBAE40"/>
          </p15:clr>
        </p15:guide>
        <p15:guide id="3" pos="5544" userDrawn="1">
          <p15:clr>
            <a:srgbClr val="FBAE40"/>
          </p15:clr>
        </p15:guide>
      </p15:sldGuideLst>
    </p:ext>
  </p:extLst>
</p:sldLayout>
</file>

<file path=ppt/slideLayouts/slideLayout36.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Locations Slide">
    <p:spTree>
      <p:nvGrpSpPr>
        <p:cNvPr id="1" name=""/>
        <p:cNvGrpSpPr/>
        <p:nvPr/>
      </p:nvGrpSpPr>
      <p:grpSpPr>
        <a:xfrm>
          <a:off x="0" y="0"/>
          <a:ext cx="0" cy="0"/>
          <a:chOff x="0" y="0"/>
          <a:chExt cx="0" cy="0"/>
        </a:xfrm>
      </p:grpSpPr>
      <p:pic>
        <p:nvPicPr>
          <p:cNvPr id="129" name="Picture 1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58624" y="2571822"/>
            <a:ext cx="7118340" cy="3546413"/>
          </a:xfrm>
          <a:prstGeom prst="rect">
            <a:avLst/>
          </a:prstGeom>
        </p:spPr>
      </p:pic>
      <p:grpSp>
        <p:nvGrpSpPr>
          <p:cNvPr id="130" name="Group 129"/>
          <p:cNvGrpSpPr/>
          <p:nvPr userDrawn="1"/>
        </p:nvGrpSpPr>
        <p:grpSpPr bwMode="gray">
          <a:xfrm>
            <a:off x="3957020" y="3580586"/>
            <a:ext cx="2092743" cy="524669"/>
            <a:chOff x="4520147" y="3031864"/>
            <a:chExt cx="2038344" cy="511031"/>
          </a:xfrm>
        </p:grpSpPr>
        <p:sp>
          <p:nvSpPr>
            <p:cNvPr id="159" name="Rectangle 158"/>
            <p:cNvSpPr/>
            <p:nvPr userDrawn="1"/>
          </p:nvSpPr>
          <p:spPr bwMode="gray">
            <a:xfrm>
              <a:off x="4520147" y="3031864"/>
              <a:ext cx="509312" cy="158823"/>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ectangle 159"/>
            <p:cNvSpPr/>
            <p:nvPr userDrawn="1"/>
          </p:nvSpPr>
          <p:spPr bwMode="gray">
            <a:xfrm>
              <a:off x="4604417" y="3198718"/>
              <a:ext cx="836342" cy="176119"/>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Rectangle 160"/>
            <p:cNvSpPr/>
            <p:nvPr userDrawn="1"/>
          </p:nvSpPr>
          <p:spPr bwMode="gray">
            <a:xfrm>
              <a:off x="6083991" y="3373927"/>
              <a:ext cx="474500" cy="16896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2" name="Group 131"/>
          <p:cNvGrpSpPr/>
          <p:nvPr userDrawn="1"/>
        </p:nvGrpSpPr>
        <p:grpSpPr bwMode="gray">
          <a:xfrm>
            <a:off x="443551" y="3564059"/>
            <a:ext cx="6923587" cy="1804927"/>
            <a:chOff x="1098007" y="3015765"/>
            <a:chExt cx="6743614" cy="1758009"/>
          </a:xfrm>
        </p:grpSpPr>
        <p:sp>
          <p:nvSpPr>
            <p:cNvPr id="133" name="TextBox 132"/>
            <p:cNvSpPr txBox="1"/>
            <p:nvPr userDrawn="1"/>
          </p:nvSpPr>
          <p:spPr bwMode="gray">
            <a:xfrm>
              <a:off x="1145685" y="3495588"/>
              <a:ext cx="765249" cy="164889"/>
            </a:xfrm>
            <a:prstGeom prst="rect">
              <a:avLst/>
            </a:prstGeom>
            <a:noFill/>
          </p:spPr>
          <p:txBody>
            <a:bodyPr wrap="square" lIns="0" tIns="0" rIns="0" bIns="0" rtlCol="0">
              <a:spAutoFit/>
            </a:bodyPr>
            <a:lstStyle/>
            <a:p>
              <a:pPr algn="r"/>
              <a:r>
                <a:rPr lang="en-US" sz="1100" dirty="0">
                  <a:solidFill>
                    <a:schemeClr val="tx2"/>
                  </a:solidFill>
                  <a:effectLst>
                    <a:glow rad="165100">
                      <a:schemeClr val="bg1">
                        <a:alpha val="61000"/>
                      </a:schemeClr>
                    </a:glow>
                  </a:effectLst>
                </a:rPr>
                <a:t>Los Angeles</a:t>
              </a:r>
            </a:p>
          </p:txBody>
        </p:sp>
        <p:sp>
          <p:nvSpPr>
            <p:cNvPr id="134" name="TextBox 133"/>
            <p:cNvSpPr txBox="1"/>
            <p:nvPr userDrawn="1"/>
          </p:nvSpPr>
          <p:spPr bwMode="gray">
            <a:xfrm>
              <a:off x="1098007" y="3306999"/>
              <a:ext cx="765249" cy="164889"/>
            </a:xfrm>
            <a:prstGeom prst="rect">
              <a:avLst/>
            </a:prstGeom>
            <a:noFill/>
          </p:spPr>
          <p:txBody>
            <a:bodyPr wrap="square" lIns="0" tIns="0" rIns="0" bIns="0" rtlCol="0">
              <a:spAutoFit/>
            </a:bodyPr>
            <a:lstStyle/>
            <a:p>
              <a:pPr algn="r"/>
              <a:r>
                <a:rPr lang="en-US" sz="1100" dirty="0">
                  <a:solidFill>
                    <a:schemeClr val="tx2"/>
                  </a:solidFill>
                  <a:effectLst>
                    <a:glow rad="165100">
                      <a:schemeClr val="bg1">
                        <a:alpha val="61000"/>
                      </a:schemeClr>
                    </a:glow>
                  </a:effectLst>
                </a:rPr>
                <a:t>Palo Alto</a:t>
              </a:r>
            </a:p>
          </p:txBody>
        </p:sp>
        <p:sp>
          <p:nvSpPr>
            <p:cNvPr id="135" name="TextBox 134"/>
            <p:cNvSpPr txBox="1"/>
            <p:nvPr userDrawn="1"/>
          </p:nvSpPr>
          <p:spPr bwMode="gray">
            <a:xfrm>
              <a:off x="2635628" y="3681474"/>
              <a:ext cx="765249" cy="164889"/>
            </a:xfrm>
            <a:prstGeom prst="rect">
              <a:avLst/>
            </a:prstGeom>
            <a:noFill/>
          </p:spPr>
          <p:txBody>
            <a:bodyPr wrap="square" lIns="0" tIns="0" rIns="0" bIns="0" rtlCol="0">
              <a:spAutoFit/>
            </a:bodyPr>
            <a:lstStyle/>
            <a:p>
              <a:pPr algn="l"/>
              <a:r>
                <a:rPr lang="en-US" sz="1100" dirty="0">
                  <a:solidFill>
                    <a:schemeClr val="tx2"/>
                  </a:solidFill>
                  <a:effectLst>
                    <a:glow rad="165100">
                      <a:schemeClr val="bg1">
                        <a:alpha val="61000"/>
                      </a:schemeClr>
                    </a:glow>
                  </a:effectLst>
                </a:rPr>
                <a:t>Houston</a:t>
              </a:r>
            </a:p>
          </p:txBody>
        </p:sp>
        <p:sp>
          <p:nvSpPr>
            <p:cNvPr id="136" name="TextBox 135"/>
            <p:cNvSpPr txBox="1"/>
            <p:nvPr userDrawn="1"/>
          </p:nvSpPr>
          <p:spPr bwMode="gray">
            <a:xfrm>
              <a:off x="3027403" y="3467648"/>
              <a:ext cx="1203269" cy="164889"/>
            </a:xfrm>
            <a:prstGeom prst="rect">
              <a:avLst/>
            </a:prstGeom>
            <a:noFill/>
          </p:spPr>
          <p:txBody>
            <a:bodyPr wrap="square" lIns="0" tIns="0" rIns="0" bIns="0" rtlCol="0">
              <a:spAutoFit/>
            </a:bodyPr>
            <a:lstStyle/>
            <a:p>
              <a:pPr algn="l"/>
              <a:r>
                <a:rPr lang="en-US" sz="1100" dirty="0">
                  <a:solidFill>
                    <a:schemeClr val="tx2"/>
                  </a:solidFill>
                  <a:effectLst>
                    <a:glow rad="165100">
                      <a:schemeClr val="bg1">
                        <a:alpha val="61000"/>
                      </a:schemeClr>
                    </a:glow>
                  </a:effectLst>
                </a:rPr>
                <a:t>Washington, D.C.</a:t>
              </a:r>
            </a:p>
          </p:txBody>
        </p:sp>
        <p:sp>
          <p:nvSpPr>
            <p:cNvPr id="137" name="TextBox 136"/>
            <p:cNvSpPr txBox="1"/>
            <p:nvPr userDrawn="1"/>
          </p:nvSpPr>
          <p:spPr bwMode="gray">
            <a:xfrm>
              <a:off x="3144349" y="3306810"/>
              <a:ext cx="748132" cy="164889"/>
            </a:xfrm>
            <a:prstGeom prst="rect">
              <a:avLst/>
            </a:prstGeom>
            <a:noFill/>
          </p:spPr>
          <p:txBody>
            <a:bodyPr wrap="square" lIns="0" tIns="0" rIns="0" bIns="0" rtlCol="0">
              <a:spAutoFit/>
            </a:bodyPr>
            <a:lstStyle/>
            <a:p>
              <a:pPr algn="l"/>
              <a:r>
                <a:rPr lang="en-US" sz="1100" dirty="0">
                  <a:solidFill>
                    <a:schemeClr val="tx2"/>
                  </a:solidFill>
                  <a:effectLst>
                    <a:glow rad="165100">
                      <a:schemeClr val="bg1">
                        <a:alpha val="61000"/>
                      </a:schemeClr>
                    </a:glow>
                  </a:effectLst>
                </a:rPr>
                <a:t>New York</a:t>
              </a:r>
            </a:p>
          </p:txBody>
        </p:sp>
        <p:sp>
          <p:nvSpPr>
            <p:cNvPr id="138" name="TextBox 137"/>
            <p:cNvSpPr txBox="1"/>
            <p:nvPr userDrawn="1"/>
          </p:nvSpPr>
          <p:spPr bwMode="gray">
            <a:xfrm>
              <a:off x="3421978" y="3015765"/>
              <a:ext cx="765249" cy="164889"/>
            </a:xfrm>
            <a:prstGeom prst="rect">
              <a:avLst/>
            </a:prstGeom>
            <a:noFill/>
          </p:spPr>
          <p:txBody>
            <a:bodyPr wrap="square" lIns="0" tIns="0" rIns="0" bIns="0" rtlCol="0">
              <a:spAutoFit/>
            </a:bodyPr>
            <a:lstStyle/>
            <a:p>
              <a:pPr algn="r"/>
              <a:r>
                <a:rPr lang="en-US" sz="1100" dirty="0">
                  <a:solidFill>
                    <a:schemeClr val="tx2"/>
                  </a:solidFill>
                  <a:effectLst>
                    <a:glow rad="165100">
                      <a:schemeClr val="bg1">
                        <a:alpha val="61000"/>
                      </a:schemeClr>
                    </a:glow>
                  </a:effectLst>
                </a:rPr>
                <a:t>London</a:t>
              </a:r>
            </a:p>
          </p:txBody>
        </p:sp>
        <p:sp>
          <p:nvSpPr>
            <p:cNvPr id="139" name="TextBox 138"/>
            <p:cNvSpPr txBox="1"/>
            <p:nvPr userDrawn="1"/>
          </p:nvSpPr>
          <p:spPr bwMode="gray">
            <a:xfrm>
              <a:off x="3653264" y="4608885"/>
              <a:ext cx="765249" cy="164889"/>
            </a:xfrm>
            <a:prstGeom prst="rect">
              <a:avLst/>
            </a:prstGeom>
            <a:noFill/>
          </p:spPr>
          <p:txBody>
            <a:bodyPr wrap="square" lIns="0" tIns="0" rIns="0" bIns="0" rtlCol="0">
              <a:spAutoFit/>
            </a:bodyPr>
            <a:lstStyle/>
            <a:p>
              <a:pPr algn="l"/>
              <a:r>
                <a:rPr lang="en-US" sz="1100" dirty="0">
                  <a:solidFill>
                    <a:schemeClr val="tx2"/>
                  </a:solidFill>
                  <a:effectLst>
                    <a:glow rad="165100">
                      <a:schemeClr val="bg1">
                        <a:alpha val="61000"/>
                      </a:schemeClr>
                    </a:glow>
                  </a:effectLst>
                </a:rPr>
                <a:t>São Paulo</a:t>
              </a:r>
            </a:p>
          </p:txBody>
        </p:sp>
        <p:sp>
          <p:nvSpPr>
            <p:cNvPr id="140" name="TextBox 139"/>
            <p:cNvSpPr txBox="1"/>
            <p:nvPr userDrawn="1"/>
          </p:nvSpPr>
          <p:spPr bwMode="gray">
            <a:xfrm>
              <a:off x="5966675" y="3373925"/>
              <a:ext cx="559707" cy="164889"/>
            </a:xfrm>
            <a:prstGeom prst="rect">
              <a:avLst/>
            </a:prstGeom>
            <a:noFill/>
          </p:spPr>
          <p:txBody>
            <a:bodyPr wrap="square" lIns="0" tIns="0" rIns="0" bIns="0" rtlCol="0">
              <a:spAutoFit/>
            </a:bodyPr>
            <a:lstStyle/>
            <a:p>
              <a:pPr algn="r"/>
              <a:r>
                <a:rPr lang="en-US" sz="1100" dirty="0">
                  <a:solidFill>
                    <a:schemeClr val="tx2"/>
                  </a:solidFill>
                  <a:effectLst>
                    <a:glow rad="165100">
                      <a:schemeClr val="bg1">
                        <a:alpha val="61000"/>
                      </a:schemeClr>
                    </a:glow>
                  </a:effectLst>
                </a:rPr>
                <a:t>Beijing</a:t>
              </a:r>
            </a:p>
          </p:txBody>
        </p:sp>
        <p:sp>
          <p:nvSpPr>
            <p:cNvPr id="141" name="TextBox 140"/>
            <p:cNvSpPr txBox="1"/>
            <p:nvPr userDrawn="1"/>
          </p:nvSpPr>
          <p:spPr bwMode="gray">
            <a:xfrm>
              <a:off x="7281914" y="3425161"/>
              <a:ext cx="559707" cy="164889"/>
            </a:xfrm>
            <a:prstGeom prst="rect">
              <a:avLst/>
            </a:prstGeom>
            <a:noFill/>
          </p:spPr>
          <p:txBody>
            <a:bodyPr wrap="square" lIns="0" tIns="0" rIns="0" bIns="0" rtlCol="0">
              <a:spAutoFit/>
            </a:bodyPr>
            <a:lstStyle/>
            <a:p>
              <a:pPr algn="l"/>
              <a:r>
                <a:rPr lang="en-US" sz="1100" dirty="0">
                  <a:solidFill>
                    <a:schemeClr val="tx2"/>
                  </a:solidFill>
                  <a:effectLst>
                    <a:glow rad="165100">
                      <a:schemeClr val="bg1">
                        <a:alpha val="61000"/>
                      </a:schemeClr>
                    </a:glow>
                  </a:effectLst>
                </a:rPr>
                <a:t>Tokyo</a:t>
              </a:r>
            </a:p>
          </p:txBody>
        </p:sp>
        <p:sp>
          <p:nvSpPr>
            <p:cNvPr id="142" name="TextBox 141"/>
            <p:cNvSpPr txBox="1"/>
            <p:nvPr userDrawn="1"/>
          </p:nvSpPr>
          <p:spPr bwMode="gray">
            <a:xfrm>
              <a:off x="6797974" y="3727441"/>
              <a:ext cx="863134" cy="164889"/>
            </a:xfrm>
            <a:prstGeom prst="rect">
              <a:avLst/>
            </a:prstGeom>
            <a:noFill/>
          </p:spPr>
          <p:txBody>
            <a:bodyPr wrap="square" lIns="0" tIns="0" rIns="0" bIns="0" rtlCol="0">
              <a:spAutoFit/>
            </a:bodyPr>
            <a:lstStyle/>
            <a:p>
              <a:pPr algn="l"/>
              <a:r>
                <a:rPr lang="en-US" sz="1100" dirty="0">
                  <a:solidFill>
                    <a:schemeClr val="tx2"/>
                  </a:solidFill>
                  <a:effectLst>
                    <a:glow rad="165100">
                      <a:schemeClr val="bg1">
                        <a:alpha val="61000"/>
                      </a:schemeClr>
                    </a:glow>
                  </a:effectLst>
                </a:rPr>
                <a:t>Hong Kong</a:t>
              </a:r>
            </a:p>
          </p:txBody>
        </p:sp>
        <p:sp>
          <p:nvSpPr>
            <p:cNvPr id="143" name="TextBox 142"/>
            <p:cNvSpPr txBox="1"/>
            <p:nvPr userDrawn="1"/>
          </p:nvSpPr>
          <p:spPr bwMode="gray">
            <a:xfrm>
              <a:off x="4520147" y="3032775"/>
              <a:ext cx="670781" cy="169277"/>
            </a:xfrm>
            <a:prstGeom prst="rect">
              <a:avLst/>
            </a:prstGeom>
            <a:noFill/>
          </p:spPr>
          <p:txBody>
            <a:bodyPr wrap="square" lIns="0" tIns="0" rIns="0" bIns="0" rtlCol="0">
              <a:spAutoFit/>
            </a:bodyPr>
            <a:lstStyle/>
            <a:p>
              <a:pPr algn="l"/>
              <a:r>
                <a:rPr lang="en-US" sz="1100" dirty="0">
                  <a:solidFill>
                    <a:schemeClr val="tx2"/>
                  </a:solidFill>
                  <a:effectLst>
                    <a:glow rad="165100">
                      <a:schemeClr val="bg1">
                        <a:alpha val="61000"/>
                      </a:schemeClr>
                    </a:glow>
                  </a:effectLst>
                </a:rPr>
                <a:t>Brussels</a:t>
              </a:r>
            </a:p>
          </p:txBody>
        </p:sp>
        <p:sp>
          <p:nvSpPr>
            <p:cNvPr id="144" name="TextBox 143"/>
            <p:cNvSpPr txBox="1"/>
            <p:nvPr userDrawn="1"/>
          </p:nvSpPr>
          <p:spPr bwMode="gray">
            <a:xfrm>
              <a:off x="3238223" y="3113026"/>
              <a:ext cx="906716" cy="169277"/>
            </a:xfrm>
            <a:prstGeom prst="rect">
              <a:avLst/>
            </a:prstGeom>
            <a:noFill/>
          </p:spPr>
          <p:txBody>
            <a:bodyPr wrap="square" lIns="0" tIns="0" rIns="0" bIns="0" rtlCol="0">
              <a:spAutoFit/>
            </a:bodyPr>
            <a:lstStyle/>
            <a:p>
              <a:pPr marL="0" algn="l" defTabSz="914400" rtl="0" eaLnBrk="1" latinLnBrk="0" hangingPunct="1"/>
              <a:r>
                <a:rPr lang="en-US" sz="1100" kern="1200" dirty="0">
                  <a:solidFill>
                    <a:schemeClr val="tx2"/>
                  </a:solidFill>
                  <a:effectLst>
                    <a:glow rad="165100">
                      <a:schemeClr val="bg1">
                        <a:alpha val="61000"/>
                      </a:schemeClr>
                    </a:glow>
                  </a:effectLst>
                  <a:latin typeface="+mn-lt"/>
                  <a:ea typeface="+mn-ea"/>
                  <a:cs typeface="+mn-cs"/>
                </a:rPr>
                <a:t>Boston</a:t>
              </a:r>
            </a:p>
          </p:txBody>
        </p:sp>
        <p:sp>
          <p:nvSpPr>
            <p:cNvPr id="145" name="TextBox 144"/>
            <p:cNvSpPr txBox="1"/>
            <p:nvPr userDrawn="1"/>
          </p:nvSpPr>
          <p:spPr bwMode="gray">
            <a:xfrm>
              <a:off x="4604415" y="3204648"/>
              <a:ext cx="860433" cy="169277"/>
            </a:xfrm>
            <a:prstGeom prst="rect">
              <a:avLst/>
            </a:prstGeom>
            <a:noFill/>
          </p:spPr>
          <p:txBody>
            <a:bodyPr wrap="square" lIns="0" tIns="0" rIns="0" bIns="0" rtlCol="0">
              <a:spAutoFit/>
            </a:bodyPr>
            <a:lstStyle/>
            <a:p>
              <a:pPr algn="l"/>
              <a:r>
                <a:rPr lang="en-US" sz="1100" dirty="0">
                  <a:solidFill>
                    <a:schemeClr val="tx2"/>
                  </a:solidFill>
                  <a:effectLst>
                    <a:glow rad="165100">
                      <a:schemeClr val="bg1">
                        <a:alpha val="61000"/>
                      </a:schemeClr>
                    </a:glow>
                  </a:effectLst>
                </a:rPr>
                <a:t>Luxembourg*</a:t>
              </a:r>
            </a:p>
          </p:txBody>
        </p:sp>
      </p:grpSp>
      <p:sp>
        <p:nvSpPr>
          <p:cNvPr id="36" name="TextBox 35"/>
          <p:cNvSpPr txBox="1"/>
          <p:nvPr userDrawn="1"/>
        </p:nvSpPr>
        <p:spPr>
          <a:xfrm>
            <a:off x="354175" y="283464"/>
            <a:ext cx="8439912" cy="941832"/>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rPr>
              <a:t>Simpson Thacher Worldwide</a:t>
            </a:r>
            <a:endParaRPr lang="en-US" dirty="0">
              <a:solidFill>
                <a:schemeClr val="tx1"/>
              </a:solidFill>
            </a:endParaRPr>
          </a:p>
        </p:txBody>
      </p:sp>
      <p:sp>
        <p:nvSpPr>
          <p:cNvPr id="2" name="Footer Placeholder 1"/>
          <p:cNvSpPr>
            <a:spLocks noGrp="1"/>
          </p:cNvSpPr>
          <p:nvPr userDrawn="1">
            <p:ph type="ftr" sz="quarter" idx="14"/>
          </p:nvPr>
        </p:nvSpPr>
        <p:spPr/>
        <p:txBody>
          <a:bodyPr/>
          <a:lstStyle/>
          <a:p>
            <a:endParaRPr lang="en-US" dirty="0"/>
          </a:p>
        </p:txBody>
      </p:sp>
      <p:sp>
        <p:nvSpPr>
          <p:cNvPr id="31" name="Slide Number Placeholder 3"/>
          <p:cNvSpPr>
            <a:spLocks noGrp="1"/>
          </p:cNvSpPr>
          <p:nvPr userDrawn="1">
            <p:ph type="sldNum" sz="quarter" idx="18"/>
          </p:nvPr>
        </p:nvSpPr>
        <p:spPr>
          <a:xfrm>
            <a:off x="8726832" y="6537354"/>
            <a:ext cx="417167" cy="328393"/>
          </a:xfrm>
        </p:spPr>
        <p:txBody>
          <a:bodyPr/>
          <a:lstStyle/>
          <a:p>
            <a:fld id="{9B0005A4-9A48-4F82-82D8-7D3EECF7B059}" type="slidenum">
              <a:rPr lang="en-US" smtClean="0"/>
              <a:pPr/>
              <a:t>‹#›</a:t>
            </a:fld>
            <a:endParaRPr lang="en-US" dirty="0"/>
          </a:p>
        </p:txBody>
      </p:sp>
      <p:sp>
        <p:nvSpPr>
          <p:cNvPr id="5" name="Text Placeholder 4"/>
          <p:cNvSpPr>
            <a:spLocks noGrp="1"/>
          </p:cNvSpPr>
          <p:nvPr userDrawn="1">
            <p:ph type="body" sz="quarter" idx="19"/>
          </p:nvPr>
        </p:nvSpPr>
        <p:spPr>
          <a:xfrm>
            <a:off x="354013" y="1196975"/>
            <a:ext cx="8439912" cy="1197864"/>
          </a:xfrm>
        </p:spPr>
        <p:txBody>
          <a:bodyPr/>
          <a:lstStyle>
            <a:lvl1pPr>
              <a:defRPr lang="en-US" sz="1800" kern="1200" dirty="0" smtClean="0">
                <a:solidFill>
                  <a:schemeClr val="tx1"/>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to edit Master text styles</a:t>
            </a:r>
          </a:p>
        </p:txBody>
      </p:sp>
      <p:sp>
        <p:nvSpPr>
          <p:cNvPr id="33" name="Rectangle 32"/>
          <p:cNvSpPr/>
          <p:nvPr userDrawn="1"/>
        </p:nvSpPr>
        <p:spPr>
          <a:xfrm>
            <a:off x="365760" y="6126480"/>
            <a:ext cx="8412480" cy="182880"/>
          </a:xfrm>
          <a:prstGeom prst="rect">
            <a:avLst/>
          </a:prstGeom>
        </p:spPr>
        <p:txBody>
          <a:bodyPr wrap="square" lIns="0" tIns="0" rIns="0" bIns="0">
            <a:noAutofit/>
          </a:bodyPr>
          <a:lstStyle/>
          <a:p>
            <a:pPr algn="r"/>
            <a:r>
              <a:rPr lang="en-US" sz="800" i="1" baseline="0" dirty="0">
                <a:solidFill>
                  <a:schemeClr val="tx1"/>
                </a:solidFill>
                <a:effectLst/>
                <a:latin typeface="+mj-lt"/>
                <a:ea typeface="Times New Roman" panose="02020603050405020304" pitchFamily="18" charset="0"/>
                <a:cs typeface="Times New Roman" panose="02020603050405020304" pitchFamily="18" charset="0"/>
              </a:rPr>
              <a:t>* In November 2024, Simpson Thacher announced plans to open an office in Luxembourg.</a:t>
            </a:r>
            <a:endParaRPr lang="en-US" sz="800" i="1" baseline="0" dirty="0">
              <a:solidFill>
                <a:schemeClr val="tx1"/>
              </a:solidFill>
              <a:latin typeface="+mj-lt"/>
            </a:endParaRPr>
          </a:p>
        </p:txBody>
      </p:sp>
      <p:grpSp>
        <p:nvGrpSpPr>
          <p:cNvPr id="131" name="Group 130"/>
          <p:cNvGrpSpPr/>
          <p:nvPr userDrawn="1"/>
        </p:nvGrpSpPr>
        <p:grpSpPr bwMode="gray">
          <a:xfrm>
            <a:off x="1306619" y="3657350"/>
            <a:ext cx="5407367" cy="1673018"/>
            <a:chOff x="1938640" y="3106631"/>
            <a:chExt cx="5266807" cy="1629529"/>
          </a:xfrm>
        </p:grpSpPr>
        <p:sp>
          <p:nvSpPr>
            <p:cNvPr id="146" name="Oval 145"/>
            <p:cNvSpPr>
              <a:spLocks noChangeAspect="1"/>
            </p:cNvSpPr>
            <p:nvPr userDrawn="1"/>
          </p:nvSpPr>
          <p:spPr bwMode="gray">
            <a:xfrm>
              <a:off x="1938640" y="3360834"/>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Oval 146"/>
            <p:cNvSpPr>
              <a:spLocks noChangeAspect="1"/>
            </p:cNvSpPr>
            <p:nvPr userDrawn="1"/>
          </p:nvSpPr>
          <p:spPr bwMode="gray">
            <a:xfrm>
              <a:off x="2008535" y="3545300"/>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Oval 147"/>
            <p:cNvSpPr>
              <a:spLocks noChangeAspect="1"/>
            </p:cNvSpPr>
            <p:nvPr userDrawn="1"/>
          </p:nvSpPr>
          <p:spPr bwMode="gray">
            <a:xfrm>
              <a:off x="2515739" y="3643062"/>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Oval 148"/>
            <p:cNvSpPr>
              <a:spLocks noChangeAspect="1"/>
            </p:cNvSpPr>
            <p:nvPr userDrawn="1"/>
          </p:nvSpPr>
          <p:spPr bwMode="gray">
            <a:xfrm>
              <a:off x="2887853" y="3448667"/>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Oval 149"/>
            <p:cNvSpPr>
              <a:spLocks noChangeAspect="1"/>
            </p:cNvSpPr>
            <p:nvPr userDrawn="1"/>
          </p:nvSpPr>
          <p:spPr bwMode="gray">
            <a:xfrm>
              <a:off x="3000629" y="3310100"/>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Oval 150"/>
            <p:cNvSpPr>
              <a:spLocks noChangeAspect="1"/>
            </p:cNvSpPr>
            <p:nvPr userDrawn="1"/>
          </p:nvSpPr>
          <p:spPr bwMode="gray">
            <a:xfrm>
              <a:off x="3485094" y="4651780"/>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Oval 151"/>
            <p:cNvSpPr>
              <a:spLocks noChangeAspect="1"/>
            </p:cNvSpPr>
            <p:nvPr userDrawn="1"/>
          </p:nvSpPr>
          <p:spPr bwMode="gray">
            <a:xfrm>
              <a:off x="4245885" y="3106631"/>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Oval 152"/>
            <p:cNvSpPr>
              <a:spLocks noChangeAspect="1"/>
            </p:cNvSpPr>
            <p:nvPr userDrawn="1"/>
          </p:nvSpPr>
          <p:spPr bwMode="gray">
            <a:xfrm>
              <a:off x="6596725" y="3433798"/>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Oval 153"/>
            <p:cNvSpPr>
              <a:spLocks noChangeAspect="1"/>
            </p:cNvSpPr>
            <p:nvPr userDrawn="1"/>
          </p:nvSpPr>
          <p:spPr bwMode="gray">
            <a:xfrm>
              <a:off x="7121067" y="3486022"/>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Oval 154"/>
            <p:cNvSpPr>
              <a:spLocks noChangeAspect="1"/>
            </p:cNvSpPr>
            <p:nvPr userDrawn="1"/>
          </p:nvSpPr>
          <p:spPr bwMode="gray">
            <a:xfrm>
              <a:off x="6647188" y="3772028"/>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Oval 155"/>
            <p:cNvSpPr>
              <a:spLocks noChangeAspect="1"/>
            </p:cNvSpPr>
            <p:nvPr userDrawn="1"/>
          </p:nvSpPr>
          <p:spPr bwMode="gray">
            <a:xfrm>
              <a:off x="4407307" y="3160047"/>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Oval 156"/>
            <p:cNvSpPr>
              <a:spLocks noChangeAspect="1"/>
            </p:cNvSpPr>
            <p:nvPr userDrawn="1"/>
          </p:nvSpPr>
          <p:spPr bwMode="gray">
            <a:xfrm>
              <a:off x="3109618" y="3159633"/>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p:cNvSpPr>
              <a:spLocks noChangeAspect="1"/>
            </p:cNvSpPr>
            <p:nvPr userDrawn="1"/>
          </p:nvSpPr>
          <p:spPr bwMode="gray">
            <a:xfrm>
              <a:off x="4477957" y="3251681"/>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82528798"/>
      </p:ext>
    </p:extLst>
  </p:cSld>
  <p:clrMapOvr>
    <a:masterClrMapping/>
  </p:clrMapOvr>
  <p:transition>
    <p:fade/>
  </p:transition>
</p:sldLayout>
</file>

<file path=ppt/slideLayouts/slideLayout37.xml><?xml version="1.0" encoding="utf-8"?>
<p:sldLayout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Locations Slide_2">
    <p:spTree>
      <p:nvGrpSpPr>
        <p:cNvPr id="1" name=""/>
        <p:cNvGrpSpPr/>
        <p:nvPr/>
      </p:nvGrpSpPr>
      <p:grpSpPr>
        <a:xfrm>
          <a:off x="0" y="0"/>
          <a:ext cx="0" cy="0"/>
          <a:chOff x="0" y="0"/>
          <a:chExt cx="0" cy="0"/>
        </a:xfrm>
      </p:grpSpPr>
      <p:pic>
        <p:nvPicPr>
          <p:cNvPr id="123" name="Picture 1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688" y="2049320"/>
            <a:ext cx="6933305" cy="3454227"/>
          </a:xfrm>
          <a:prstGeom prst="rect">
            <a:avLst/>
          </a:prstGeom>
        </p:spPr>
      </p:pic>
      <p:grpSp>
        <p:nvGrpSpPr>
          <p:cNvPr id="11" name="Group 10"/>
          <p:cNvGrpSpPr/>
          <p:nvPr userDrawn="1"/>
        </p:nvGrpSpPr>
        <p:grpSpPr bwMode="gray">
          <a:xfrm>
            <a:off x="4520146" y="3028662"/>
            <a:ext cx="2029521" cy="514234"/>
            <a:chOff x="4520146" y="3028662"/>
            <a:chExt cx="2029521" cy="514234"/>
          </a:xfrm>
        </p:grpSpPr>
        <p:sp>
          <p:nvSpPr>
            <p:cNvPr id="10" name="Rectangle 9"/>
            <p:cNvSpPr/>
            <p:nvPr userDrawn="1"/>
          </p:nvSpPr>
          <p:spPr bwMode="gray">
            <a:xfrm>
              <a:off x="4520146" y="3028662"/>
              <a:ext cx="521753" cy="162025"/>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userDrawn="1"/>
          </p:nvSpPr>
          <p:spPr bwMode="gray">
            <a:xfrm>
              <a:off x="4588918" y="3190688"/>
              <a:ext cx="875930" cy="18415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userDrawn="1"/>
          </p:nvSpPr>
          <p:spPr bwMode="gray">
            <a:xfrm>
              <a:off x="6092825" y="3373926"/>
              <a:ext cx="456842" cy="16897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p:cNvGrpSpPr/>
          <p:nvPr userDrawn="1"/>
        </p:nvGrpSpPr>
        <p:grpSpPr>
          <a:xfrm>
            <a:off x="1098007" y="3015765"/>
            <a:ext cx="6743614" cy="1758009"/>
            <a:chOff x="1098007" y="3015765"/>
            <a:chExt cx="6743614" cy="1758009"/>
          </a:xfrm>
        </p:grpSpPr>
        <p:sp>
          <p:nvSpPr>
            <p:cNvPr id="66" name="TextBox 65"/>
            <p:cNvSpPr txBox="1"/>
            <p:nvPr userDrawn="1"/>
          </p:nvSpPr>
          <p:spPr>
            <a:xfrm>
              <a:off x="1145685" y="3495588"/>
              <a:ext cx="765249" cy="164889"/>
            </a:xfrm>
            <a:prstGeom prst="rect">
              <a:avLst/>
            </a:prstGeom>
            <a:noFill/>
          </p:spPr>
          <p:txBody>
            <a:bodyPr wrap="square" lIns="0" tIns="0" rIns="0" bIns="0" rtlCol="0">
              <a:spAutoFit/>
            </a:bodyPr>
            <a:lstStyle/>
            <a:p>
              <a:pPr algn="r"/>
              <a:r>
                <a:rPr lang="en-US" sz="1100" dirty="0">
                  <a:solidFill>
                    <a:schemeClr val="tx2"/>
                  </a:solidFill>
                  <a:effectLst>
                    <a:glow rad="165100">
                      <a:schemeClr val="bg1">
                        <a:alpha val="61000"/>
                      </a:schemeClr>
                    </a:glow>
                  </a:effectLst>
                </a:rPr>
                <a:t>Los Angeles</a:t>
              </a:r>
            </a:p>
          </p:txBody>
        </p:sp>
        <p:sp>
          <p:nvSpPr>
            <p:cNvPr id="67" name="TextBox 66"/>
            <p:cNvSpPr txBox="1"/>
            <p:nvPr userDrawn="1"/>
          </p:nvSpPr>
          <p:spPr>
            <a:xfrm>
              <a:off x="1098007" y="3306999"/>
              <a:ext cx="765249" cy="164889"/>
            </a:xfrm>
            <a:prstGeom prst="rect">
              <a:avLst/>
            </a:prstGeom>
            <a:noFill/>
          </p:spPr>
          <p:txBody>
            <a:bodyPr wrap="square" lIns="0" tIns="0" rIns="0" bIns="0" rtlCol="0">
              <a:spAutoFit/>
            </a:bodyPr>
            <a:lstStyle/>
            <a:p>
              <a:pPr algn="r"/>
              <a:r>
                <a:rPr lang="en-US" sz="1100" dirty="0">
                  <a:solidFill>
                    <a:schemeClr val="tx2"/>
                  </a:solidFill>
                  <a:effectLst>
                    <a:glow rad="165100">
                      <a:schemeClr val="bg1">
                        <a:alpha val="61000"/>
                      </a:schemeClr>
                    </a:glow>
                  </a:effectLst>
                </a:rPr>
                <a:t>Palo Alto</a:t>
              </a:r>
            </a:p>
          </p:txBody>
        </p:sp>
        <p:sp>
          <p:nvSpPr>
            <p:cNvPr id="68" name="TextBox 67"/>
            <p:cNvSpPr txBox="1"/>
            <p:nvPr userDrawn="1"/>
          </p:nvSpPr>
          <p:spPr>
            <a:xfrm>
              <a:off x="2635628" y="3681474"/>
              <a:ext cx="765249" cy="164889"/>
            </a:xfrm>
            <a:prstGeom prst="rect">
              <a:avLst/>
            </a:prstGeom>
            <a:noFill/>
          </p:spPr>
          <p:txBody>
            <a:bodyPr wrap="square" lIns="0" tIns="0" rIns="0" bIns="0" rtlCol="0">
              <a:spAutoFit/>
            </a:bodyPr>
            <a:lstStyle/>
            <a:p>
              <a:pPr algn="l"/>
              <a:r>
                <a:rPr lang="en-US" sz="1100" dirty="0">
                  <a:solidFill>
                    <a:schemeClr val="tx2"/>
                  </a:solidFill>
                  <a:effectLst>
                    <a:glow rad="165100">
                      <a:schemeClr val="bg1">
                        <a:alpha val="61000"/>
                      </a:schemeClr>
                    </a:glow>
                  </a:effectLst>
                </a:rPr>
                <a:t>Houston</a:t>
              </a:r>
            </a:p>
          </p:txBody>
        </p:sp>
        <p:sp>
          <p:nvSpPr>
            <p:cNvPr id="69" name="TextBox 68"/>
            <p:cNvSpPr txBox="1"/>
            <p:nvPr userDrawn="1"/>
          </p:nvSpPr>
          <p:spPr>
            <a:xfrm>
              <a:off x="3027403" y="3467648"/>
              <a:ext cx="1203269" cy="164889"/>
            </a:xfrm>
            <a:prstGeom prst="rect">
              <a:avLst/>
            </a:prstGeom>
            <a:noFill/>
          </p:spPr>
          <p:txBody>
            <a:bodyPr wrap="square" lIns="0" tIns="0" rIns="0" bIns="0" rtlCol="0">
              <a:spAutoFit/>
            </a:bodyPr>
            <a:lstStyle/>
            <a:p>
              <a:pPr algn="l"/>
              <a:r>
                <a:rPr lang="en-US" sz="1100" dirty="0">
                  <a:solidFill>
                    <a:schemeClr val="tx2"/>
                  </a:solidFill>
                  <a:effectLst>
                    <a:glow rad="165100">
                      <a:schemeClr val="bg1">
                        <a:alpha val="61000"/>
                      </a:schemeClr>
                    </a:glow>
                  </a:effectLst>
                </a:rPr>
                <a:t>Washington, D.C.</a:t>
              </a:r>
            </a:p>
          </p:txBody>
        </p:sp>
        <p:sp>
          <p:nvSpPr>
            <p:cNvPr id="70" name="TextBox 69"/>
            <p:cNvSpPr txBox="1"/>
            <p:nvPr userDrawn="1"/>
          </p:nvSpPr>
          <p:spPr>
            <a:xfrm>
              <a:off x="3144349" y="3306810"/>
              <a:ext cx="748132" cy="164889"/>
            </a:xfrm>
            <a:prstGeom prst="rect">
              <a:avLst/>
            </a:prstGeom>
            <a:noFill/>
          </p:spPr>
          <p:txBody>
            <a:bodyPr wrap="square" lIns="0" tIns="0" rIns="0" bIns="0" rtlCol="0">
              <a:spAutoFit/>
            </a:bodyPr>
            <a:lstStyle/>
            <a:p>
              <a:pPr algn="l"/>
              <a:r>
                <a:rPr lang="en-US" sz="1100" dirty="0">
                  <a:solidFill>
                    <a:schemeClr val="tx2"/>
                  </a:solidFill>
                  <a:effectLst>
                    <a:glow rad="165100">
                      <a:schemeClr val="bg1">
                        <a:alpha val="61000"/>
                      </a:schemeClr>
                    </a:glow>
                  </a:effectLst>
                </a:rPr>
                <a:t>New York</a:t>
              </a:r>
            </a:p>
          </p:txBody>
        </p:sp>
        <p:sp>
          <p:nvSpPr>
            <p:cNvPr id="71" name="TextBox 70"/>
            <p:cNvSpPr txBox="1"/>
            <p:nvPr userDrawn="1"/>
          </p:nvSpPr>
          <p:spPr>
            <a:xfrm>
              <a:off x="3421978" y="3015765"/>
              <a:ext cx="765249" cy="164889"/>
            </a:xfrm>
            <a:prstGeom prst="rect">
              <a:avLst/>
            </a:prstGeom>
            <a:noFill/>
          </p:spPr>
          <p:txBody>
            <a:bodyPr wrap="square" lIns="0" tIns="0" rIns="0" bIns="0" rtlCol="0">
              <a:spAutoFit/>
            </a:bodyPr>
            <a:lstStyle/>
            <a:p>
              <a:pPr algn="r"/>
              <a:r>
                <a:rPr lang="en-US" sz="1100" dirty="0">
                  <a:solidFill>
                    <a:schemeClr val="tx2"/>
                  </a:solidFill>
                  <a:effectLst>
                    <a:glow rad="165100">
                      <a:schemeClr val="bg1">
                        <a:alpha val="61000"/>
                      </a:schemeClr>
                    </a:glow>
                  </a:effectLst>
                </a:rPr>
                <a:t>London</a:t>
              </a:r>
            </a:p>
          </p:txBody>
        </p:sp>
        <p:sp>
          <p:nvSpPr>
            <p:cNvPr id="72" name="TextBox 71"/>
            <p:cNvSpPr txBox="1"/>
            <p:nvPr userDrawn="1"/>
          </p:nvSpPr>
          <p:spPr>
            <a:xfrm>
              <a:off x="3653264" y="4608885"/>
              <a:ext cx="765249" cy="164889"/>
            </a:xfrm>
            <a:prstGeom prst="rect">
              <a:avLst/>
            </a:prstGeom>
            <a:noFill/>
          </p:spPr>
          <p:txBody>
            <a:bodyPr wrap="square" lIns="0" tIns="0" rIns="0" bIns="0" rtlCol="0">
              <a:spAutoFit/>
            </a:bodyPr>
            <a:lstStyle/>
            <a:p>
              <a:pPr algn="l"/>
              <a:r>
                <a:rPr lang="en-US" sz="1100" dirty="0">
                  <a:solidFill>
                    <a:schemeClr val="tx2"/>
                  </a:solidFill>
                  <a:effectLst>
                    <a:glow rad="165100">
                      <a:schemeClr val="bg1">
                        <a:alpha val="61000"/>
                      </a:schemeClr>
                    </a:glow>
                  </a:effectLst>
                </a:rPr>
                <a:t>São Paulo</a:t>
              </a:r>
            </a:p>
          </p:txBody>
        </p:sp>
        <p:sp>
          <p:nvSpPr>
            <p:cNvPr id="73" name="TextBox 72"/>
            <p:cNvSpPr txBox="1"/>
            <p:nvPr userDrawn="1"/>
          </p:nvSpPr>
          <p:spPr>
            <a:xfrm>
              <a:off x="5966675" y="3373925"/>
              <a:ext cx="559707" cy="164889"/>
            </a:xfrm>
            <a:prstGeom prst="rect">
              <a:avLst/>
            </a:prstGeom>
            <a:noFill/>
          </p:spPr>
          <p:txBody>
            <a:bodyPr wrap="square" lIns="0" tIns="0" rIns="0" bIns="0" rtlCol="0">
              <a:spAutoFit/>
            </a:bodyPr>
            <a:lstStyle/>
            <a:p>
              <a:pPr algn="r"/>
              <a:r>
                <a:rPr lang="en-US" sz="1100" dirty="0">
                  <a:solidFill>
                    <a:schemeClr val="tx2"/>
                  </a:solidFill>
                  <a:effectLst>
                    <a:glow rad="165100">
                      <a:schemeClr val="bg1">
                        <a:alpha val="61000"/>
                      </a:schemeClr>
                    </a:glow>
                  </a:effectLst>
                </a:rPr>
                <a:t>Beijing</a:t>
              </a:r>
            </a:p>
          </p:txBody>
        </p:sp>
        <p:sp>
          <p:nvSpPr>
            <p:cNvPr id="74" name="TextBox 73"/>
            <p:cNvSpPr txBox="1"/>
            <p:nvPr userDrawn="1"/>
          </p:nvSpPr>
          <p:spPr>
            <a:xfrm>
              <a:off x="7281914" y="3425161"/>
              <a:ext cx="559707" cy="164889"/>
            </a:xfrm>
            <a:prstGeom prst="rect">
              <a:avLst/>
            </a:prstGeom>
            <a:noFill/>
          </p:spPr>
          <p:txBody>
            <a:bodyPr wrap="square" lIns="0" tIns="0" rIns="0" bIns="0" rtlCol="0">
              <a:spAutoFit/>
            </a:bodyPr>
            <a:lstStyle/>
            <a:p>
              <a:pPr algn="l"/>
              <a:r>
                <a:rPr lang="en-US" sz="1100" dirty="0">
                  <a:solidFill>
                    <a:schemeClr val="tx2"/>
                  </a:solidFill>
                  <a:effectLst>
                    <a:glow rad="165100">
                      <a:schemeClr val="bg1">
                        <a:alpha val="61000"/>
                      </a:schemeClr>
                    </a:glow>
                  </a:effectLst>
                </a:rPr>
                <a:t>Tokyo</a:t>
              </a:r>
            </a:p>
          </p:txBody>
        </p:sp>
        <p:sp>
          <p:nvSpPr>
            <p:cNvPr id="75" name="TextBox 74"/>
            <p:cNvSpPr txBox="1"/>
            <p:nvPr userDrawn="1"/>
          </p:nvSpPr>
          <p:spPr>
            <a:xfrm>
              <a:off x="6797974" y="3727441"/>
              <a:ext cx="863134" cy="164889"/>
            </a:xfrm>
            <a:prstGeom prst="rect">
              <a:avLst/>
            </a:prstGeom>
            <a:noFill/>
          </p:spPr>
          <p:txBody>
            <a:bodyPr wrap="square" lIns="0" tIns="0" rIns="0" bIns="0" rtlCol="0">
              <a:spAutoFit/>
            </a:bodyPr>
            <a:lstStyle/>
            <a:p>
              <a:pPr algn="l"/>
              <a:r>
                <a:rPr lang="en-US" sz="1100" dirty="0">
                  <a:solidFill>
                    <a:schemeClr val="tx2"/>
                  </a:solidFill>
                  <a:effectLst>
                    <a:glow rad="165100">
                      <a:schemeClr val="bg1">
                        <a:alpha val="61000"/>
                      </a:schemeClr>
                    </a:glow>
                  </a:effectLst>
                </a:rPr>
                <a:t>Hong Kong</a:t>
              </a:r>
            </a:p>
          </p:txBody>
        </p:sp>
        <p:sp>
          <p:nvSpPr>
            <p:cNvPr id="76" name="TextBox 75"/>
            <p:cNvSpPr txBox="1"/>
            <p:nvPr userDrawn="1"/>
          </p:nvSpPr>
          <p:spPr>
            <a:xfrm>
              <a:off x="4520147" y="3032775"/>
              <a:ext cx="670781" cy="169277"/>
            </a:xfrm>
            <a:prstGeom prst="rect">
              <a:avLst/>
            </a:prstGeom>
            <a:noFill/>
          </p:spPr>
          <p:txBody>
            <a:bodyPr wrap="square" lIns="0" tIns="0" rIns="0" bIns="0" rtlCol="0">
              <a:spAutoFit/>
            </a:bodyPr>
            <a:lstStyle/>
            <a:p>
              <a:pPr algn="l"/>
              <a:r>
                <a:rPr lang="en-US" sz="1100" dirty="0">
                  <a:solidFill>
                    <a:schemeClr val="tx2"/>
                  </a:solidFill>
                  <a:effectLst>
                    <a:glow rad="165100">
                      <a:schemeClr val="bg1">
                        <a:alpha val="61000"/>
                      </a:schemeClr>
                    </a:glow>
                  </a:effectLst>
                </a:rPr>
                <a:t>Brussels</a:t>
              </a:r>
            </a:p>
          </p:txBody>
        </p:sp>
        <p:sp>
          <p:nvSpPr>
            <p:cNvPr id="77" name="TextBox 76"/>
            <p:cNvSpPr txBox="1"/>
            <p:nvPr userDrawn="1"/>
          </p:nvSpPr>
          <p:spPr>
            <a:xfrm>
              <a:off x="3238223" y="3113026"/>
              <a:ext cx="906716" cy="169277"/>
            </a:xfrm>
            <a:prstGeom prst="rect">
              <a:avLst/>
            </a:prstGeom>
            <a:noFill/>
          </p:spPr>
          <p:txBody>
            <a:bodyPr wrap="square" lIns="0" tIns="0" rIns="0" bIns="0" rtlCol="0">
              <a:spAutoFit/>
            </a:bodyPr>
            <a:lstStyle/>
            <a:p>
              <a:pPr marL="0" algn="l" defTabSz="914400" rtl="0" eaLnBrk="1" latinLnBrk="0" hangingPunct="1"/>
              <a:r>
                <a:rPr lang="en-US" sz="1100" kern="1200" dirty="0">
                  <a:solidFill>
                    <a:schemeClr val="tx2"/>
                  </a:solidFill>
                  <a:effectLst>
                    <a:glow rad="165100">
                      <a:schemeClr val="bg1">
                        <a:alpha val="61000"/>
                      </a:schemeClr>
                    </a:glow>
                  </a:effectLst>
                  <a:latin typeface="+mn-lt"/>
                  <a:ea typeface="+mn-ea"/>
                  <a:cs typeface="+mn-cs"/>
                </a:rPr>
                <a:t>Boston</a:t>
              </a:r>
            </a:p>
          </p:txBody>
        </p:sp>
        <p:sp>
          <p:nvSpPr>
            <p:cNvPr id="78" name="TextBox 77"/>
            <p:cNvSpPr txBox="1"/>
            <p:nvPr userDrawn="1"/>
          </p:nvSpPr>
          <p:spPr>
            <a:xfrm>
              <a:off x="4604415" y="3204648"/>
              <a:ext cx="860433" cy="169277"/>
            </a:xfrm>
            <a:prstGeom prst="rect">
              <a:avLst/>
            </a:prstGeom>
            <a:noFill/>
          </p:spPr>
          <p:txBody>
            <a:bodyPr wrap="square" lIns="0" tIns="0" rIns="0" bIns="0" rtlCol="0">
              <a:spAutoFit/>
            </a:bodyPr>
            <a:lstStyle/>
            <a:p>
              <a:pPr algn="l"/>
              <a:r>
                <a:rPr lang="en-US" sz="1100" dirty="0">
                  <a:solidFill>
                    <a:schemeClr val="tx2"/>
                  </a:solidFill>
                  <a:effectLst>
                    <a:glow rad="165100">
                      <a:schemeClr val="bg1">
                        <a:alpha val="61000"/>
                      </a:schemeClr>
                    </a:glow>
                  </a:effectLst>
                </a:rPr>
                <a:t>Luxembourg*</a:t>
              </a:r>
            </a:p>
          </p:txBody>
        </p:sp>
      </p:grpSp>
      <p:sp>
        <p:nvSpPr>
          <p:cNvPr id="3" name="Footer Placeholder 2"/>
          <p:cNvSpPr>
            <a:spLocks noGrp="1"/>
          </p:cNvSpPr>
          <p:nvPr>
            <p:ph type="ftr" sz="quarter" idx="13"/>
          </p:nvPr>
        </p:nvSpPr>
        <p:spPr/>
        <p:txBody>
          <a:bodyPr/>
          <a:lstStyle/>
          <a:p>
            <a:endParaRPr lang="en-US" dirty="0"/>
          </a:p>
        </p:txBody>
      </p:sp>
      <p:sp>
        <p:nvSpPr>
          <p:cNvPr id="5" name="Slide Number Placeholder 3"/>
          <p:cNvSpPr>
            <a:spLocks noGrp="1"/>
          </p:cNvSpPr>
          <p:nvPr>
            <p:ph type="sldNum" sz="quarter" idx="18"/>
          </p:nvPr>
        </p:nvSpPr>
        <p:spPr>
          <a:xfrm>
            <a:off x="8726832" y="6537354"/>
            <a:ext cx="417167" cy="328393"/>
          </a:xfrm>
        </p:spPr>
        <p:txBody>
          <a:bodyPr/>
          <a:lstStyle/>
          <a:p>
            <a:fld id="{9B0005A4-9A48-4F82-82D8-7D3EECF7B059}" type="slidenum">
              <a:rPr lang="en-US" smtClean="0"/>
              <a:pPr/>
              <a:t>‹#›</a:t>
            </a:fld>
            <a:endParaRPr lang="en-US" dirty="0"/>
          </a:p>
        </p:txBody>
      </p:sp>
      <p:sp>
        <p:nvSpPr>
          <p:cNvPr id="6" name="Text Placeholder 4"/>
          <p:cNvSpPr>
            <a:spLocks noGrp="1"/>
          </p:cNvSpPr>
          <p:nvPr>
            <p:ph type="body" sz="quarter" idx="19"/>
          </p:nvPr>
        </p:nvSpPr>
        <p:spPr>
          <a:xfrm>
            <a:off x="354013" y="1196975"/>
            <a:ext cx="8595360" cy="914400"/>
          </a:xfrm>
        </p:spPr>
        <p:txBody>
          <a:bodyPr/>
          <a:lstStyle>
            <a:lvl1pPr>
              <a:defRPr lang="en-US" sz="1570" kern="1200" dirty="0" smtClean="0">
                <a:solidFill>
                  <a:schemeClr val="tx1"/>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to edit Master text styles</a:t>
            </a:r>
          </a:p>
        </p:txBody>
      </p:sp>
      <p:sp>
        <p:nvSpPr>
          <p:cNvPr id="33" name="TextBox 32"/>
          <p:cNvSpPr txBox="1"/>
          <p:nvPr userDrawn="1"/>
        </p:nvSpPr>
        <p:spPr bwMode="auto">
          <a:xfrm>
            <a:off x="354013" y="5704153"/>
            <a:ext cx="4175457" cy="533156"/>
          </a:xfrm>
          <a:prstGeom prst="rect">
            <a:avLst/>
          </a:prstGeom>
          <a:solidFill>
            <a:schemeClr val="bg1">
              <a:lumMod val="95000"/>
            </a:schemeClr>
          </a:solidFill>
          <a:ln>
            <a:noFill/>
          </a:ln>
        </p:spPr>
        <p:txBody>
          <a:bodyPr vert="horz" wrap="square" lIns="612000" tIns="72000" rIns="72000" bIns="72000" numCol="1" anchor="ctr" anchorCtr="0" compatLnSpc="1">
            <a:prstTxWarp prst="textNoShape">
              <a:avLst/>
            </a:prstTxWarp>
          </a:bodyPr>
          <a:lstStyle>
            <a:lvl1pPr indent="-342900" eaLnBrk="0" fontAlgn="base" hangingPunct="0">
              <a:spcBef>
                <a:spcPts val="400"/>
              </a:spcBef>
              <a:spcAft>
                <a:spcPts val="400"/>
              </a:spcAft>
              <a:defRPr sz="1600" baseline="0">
                <a:solidFill>
                  <a:schemeClr val="tx2"/>
                </a:solidFill>
              </a:defRPr>
            </a:lvl1pPr>
            <a:lvl2pPr marL="115888" indent="-115888" eaLnBrk="0" fontAlgn="base" hangingPunct="0">
              <a:spcBef>
                <a:spcPts val="400"/>
              </a:spcBef>
              <a:spcAft>
                <a:spcPts val="400"/>
              </a:spcAft>
              <a:buFont typeface="Arial" pitchFamily="34" charset="0"/>
              <a:buChar char="•"/>
            </a:lvl2pPr>
            <a:lvl3pPr marL="401638" indent="-174625" eaLnBrk="0" fontAlgn="base" hangingPunct="0">
              <a:spcBef>
                <a:spcPts val="400"/>
              </a:spcBef>
              <a:spcAft>
                <a:spcPts val="400"/>
              </a:spcAft>
              <a:buFont typeface="Georgia" pitchFamily="18" charset="0"/>
              <a:buChar char="–"/>
            </a:lvl3pPr>
            <a:lvl4pPr marL="569913" indent="-111125" eaLnBrk="0" fontAlgn="base" hangingPunct="0">
              <a:spcBef>
                <a:spcPts val="400"/>
              </a:spcBef>
              <a:spcAft>
                <a:spcPts val="400"/>
              </a:spcAft>
              <a:buFont typeface="Georgia" pitchFamily="18" charset="0"/>
              <a:buChar char="◦"/>
            </a:lvl4pPr>
            <a:lvl5pPr marL="798513" indent="-115888" eaLnBrk="0" fontAlgn="base" hangingPunct="0">
              <a:spcBef>
                <a:spcPts val="400"/>
              </a:spcBef>
              <a:spcAft>
                <a:spcPts val="400"/>
              </a:spcAft>
              <a:buFont typeface="Arial" pitchFamily="34" charset="0"/>
              <a:buChar cha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GB" dirty="0"/>
          </a:p>
        </p:txBody>
      </p:sp>
      <p:sp>
        <p:nvSpPr>
          <p:cNvPr id="34" name="TextBox 33"/>
          <p:cNvSpPr txBox="1"/>
          <p:nvPr userDrawn="1"/>
        </p:nvSpPr>
        <p:spPr bwMode="auto">
          <a:xfrm>
            <a:off x="354014" y="5704157"/>
            <a:ext cx="1224000" cy="533156"/>
          </a:xfrm>
          <a:custGeom>
            <a:avLst/>
            <a:gdLst>
              <a:gd name="connsiteX0" fmla="*/ 0 w 1398587"/>
              <a:gd name="connsiteY0" fmla="*/ 0 h 627256"/>
              <a:gd name="connsiteX1" fmla="*/ 1398587 w 1398587"/>
              <a:gd name="connsiteY1" fmla="*/ 0 h 627256"/>
              <a:gd name="connsiteX2" fmla="*/ 1398587 w 1398587"/>
              <a:gd name="connsiteY2" fmla="*/ 627256 h 627256"/>
              <a:gd name="connsiteX3" fmla="*/ 0 w 1398587"/>
              <a:gd name="connsiteY3" fmla="*/ 627256 h 627256"/>
              <a:gd name="connsiteX4" fmla="*/ 0 w 1398587"/>
              <a:gd name="connsiteY4" fmla="*/ 0 h 627256"/>
              <a:gd name="connsiteX0" fmla="*/ 0 w 1739246"/>
              <a:gd name="connsiteY0" fmla="*/ 0 h 627256"/>
              <a:gd name="connsiteX1" fmla="*/ 1739246 w 1739246"/>
              <a:gd name="connsiteY1" fmla="*/ 0 h 627256"/>
              <a:gd name="connsiteX2" fmla="*/ 1398587 w 1739246"/>
              <a:gd name="connsiteY2" fmla="*/ 627256 h 627256"/>
              <a:gd name="connsiteX3" fmla="*/ 0 w 1739246"/>
              <a:gd name="connsiteY3" fmla="*/ 627256 h 627256"/>
              <a:gd name="connsiteX4" fmla="*/ 0 w 1739246"/>
              <a:gd name="connsiteY4" fmla="*/ 0 h 627256"/>
              <a:gd name="connsiteX0" fmla="*/ 0 w 1739246"/>
              <a:gd name="connsiteY0" fmla="*/ 0 h 627256"/>
              <a:gd name="connsiteX1" fmla="*/ 1739246 w 1739246"/>
              <a:gd name="connsiteY1" fmla="*/ 0 h 627256"/>
              <a:gd name="connsiteX2" fmla="*/ 1586924 w 1739246"/>
              <a:gd name="connsiteY2" fmla="*/ 627256 h 627256"/>
              <a:gd name="connsiteX3" fmla="*/ 0 w 1739246"/>
              <a:gd name="connsiteY3" fmla="*/ 627256 h 627256"/>
              <a:gd name="connsiteX4" fmla="*/ 0 w 1739246"/>
              <a:gd name="connsiteY4" fmla="*/ 0 h 627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246" h="627256">
                <a:moveTo>
                  <a:pt x="0" y="0"/>
                </a:moveTo>
                <a:lnTo>
                  <a:pt x="1739246" y="0"/>
                </a:lnTo>
                <a:lnTo>
                  <a:pt x="1586924" y="627256"/>
                </a:lnTo>
                <a:lnTo>
                  <a:pt x="0" y="627256"/>
                </a:lnTo>
                <a:lnTo>
                  <a:pt x="0" y="0"/>
                </a:lnTo>
                <a:close/>
              </a:path>
            </a:pathLst>
          </a:custGeom>
          <a:solidFill>
            <a:schemeClr val="accent2"/>
          </a:solidFill>
        </p:spPr>
        <p:txBody>
          <a:bodyPr wrap="square" anchor="ctr">
            <a:noAutofit/>
          </a:bodyPr>
          <a:lstStyle/>
          <a:p>
            <a:pPr lvl="0" algn="ctr">
              <a:spcAft>
                <a:spcPts val="300"/>
              </a:spcAft>
              <a:defRPr/>
            </a:pPr>
            <a:r>
              <a:rPr lang="en-GB" sz="2400" b="1" i="0" kern="0" dirty="0">
                <a:solidFill>
                  <a:schemeClr val="bg1"/>
                </a:solidFill>
                <a:latin typeface="+mn-lt"/>
                <a:cs typeface="Arial" pitchFamily="34" charset="0"/>
              </a:rPr>
              <a:t>30+</a:t>
            </a:r>
            <a:endParaRPr lang="en-GB" sz="3600" b="1" i="0" kern="0" dirty="0">
              <a:solidFill>
                <a:schemeClr val="bg1"/>
              </a:solidFill>
              <a:latin typeface="+mn-lt"/>
              <a:cs typeface="Arial" pitchFamily="34" charset="0"/>
            </a:endParaRPr>
          </a:p>
        </p:txBody>
      </p:sp>
      <p:sp>
        <p:nvSpPr>
          <p:cNvPr id="35" name="Rectangle 34"/>
          <p:cNvSpPr/>
          <p:nvPr userDrawn="1"/>
        </p:nvSpPr>
        <p:spPr>
          <a:xfrm>
            <a:off x="1749599" y="5787707"/>
            <a:ext cx="2779871" cy="412935"/>
          </a:xfrm>
          <a:prstGeom prst="rect">
            <a:avLst/>
          </a:prstGeom>
        </p:spPr>
        <p:txBody>
          <a:bodyPr wrap="square" lIns="0" tIns="0" rIns="0" bIns="0">
            <a:spAutoFit/>
          </a:bodyPr>
          <a:lstStyle/>
          <a:p>
            <a:pPr lvl="0">
              <a:spcAft>
                <a:spcPts val="100"/>
              </a:spcAft>
              <a:defRPr/>
            </a:pPr>
            <a:r>
              <a:rPr lang="en-GB" sz="1400" b="1" kern="0" dirty="0">
                <a:solidFill>
                  <a:schemeClr val="accent2"/>
                </a:solidFill>
                <a:latin typeface="+mn-lt"/>
                <a:cs typeface="Arial" pitchFamily="34" charset="0"/>
              </a:rPr>
              <a:t>Major Practice Areas</a:t>
            </a:r>
            <a:br>
              <a:rPr lang="en-GB" sz="1400" b="1" kern="0" dirty="0">
                <a:solidFill>
                  <a:schemeClr val="accent2"/>
                </a:solidFill>
                <a:latin typeface="+mn-lt"/>
                <a:cs typeface="Arial" pitchFamily="34" charset="0"/>
              </a:rPr>
            </a:br>
            <a:r>
              <a:rPr lang="en-GB" sz="1200" kern="0" dirty="0">
                <a:solidFill>
                  <a:schemeClr val="accent2"/>
                </a:solidFill>
                <a:latin typeface="+mn-lt"/>
                <a:cs typeface="Arial" pitchFamily="34" charset="0"/>
              </a:rPr>
              <a:t>serving almost every industry sector</a:t>
            </a:r>
          </a:p>
        </p:txBody>
      </p:sp>
      <p:sp>
        <p:nvSpPr>
          <p:cNvPr id="36" name="TextBox 35"/>
          <p:cNvSpPr txBox="1"/>
          <p:nvPr userDrawn="1"/>
        </p:nvSpPr>
        <p:spPr bwMode="auto">
          <a:xfrm>
            <a:off x="4604415" y="5704157"/>
            <a:ext cx="4191923" cy="533156"/>
          </a:xfrm>
          <a:prstGeom prst="rect">
            <a:avLst/>
          </a:prstGeom>
          <a:solidFill>
            <a:schemeClr val="bg1">
              <a:lumMod val="95000"/>
            </a:schemeClr>
          </a:solidFill>
          <a:ln>
            <a:noFill/>
          </a:ln>
        </p:spPr>
        <p:txBody>
          <a:bodyPr vert="horz" wrap="square" lIns="612000" tIns="72000" rIns="72000" bIns="72000" numCol="1" anchor="ctr" anchorCtr="0" compatLnSpc="1">
            <a:prstTxWarp prst="textNoShape">
              <a:avLst/>
            </a:prstTxWarp>
          </a:bodyPr>
          <a:lstStyle>
            <a:lvl1pPr indent="-342900" eaLnBrk="0" fontAlgn="base" hangingPunct="0">
              <a:spcBef>
                <a:spcPts val="400"/>
              </a:spcBef>
              <a:spcAft>
                <a:spcPts val="400"/>
              </a:spcAft>
              <a:defRPr sz="1600" baseline="0">
                <a:solidFill>
                  <a:schemeClr val="tx2"/>
                </a:solidFill>
              </a:defRPr>
            </a:lvl1pPr>
            <a:lvl2pPr marL="115888" indent="-115888" eaLnBrk="0" fontAlgn="base" hangingPunct="0">
              <a:spcBef>
                <a:spcPts val="400"/>
              </a:spcBef>
              <a:spcAft>
                <a:spcPts val="400"/>
              </a:spcAft>
              <a:buFont typeface="Arial" pitchFamily="34" charset="0"/>
              <a:buChar char="•"/>
            </a:lvl2pPr>
            <a:lvl3pPr marL="401638" indent="-174625" eaLnBrk="0" fontAlgn="base" hangingPunct="0">
              <a:spcBef>
                <a:spcPts val="400"/>
              </a:spcBef>
              <a:spcAft>
                <a:spcPts val="400"/>
              </a:spcAft>
              <a:buFont typeface="Georgia" pitchFamily="18" charset="0"/>
              <a:buChar char="–"/>
            </a:lvl3pPr>
            <a:lvl4pPr marL="569913" indent="-111125" eaLnBrk="0" fontAlgn="base" hangingPunct="0">
              <a:spcBef>
                <a:spcPts val="400"/>
              </a:spcBef>
              <a:spcAft>
                <a:spcPts val="400"/>
              </a:spcAft>
              <a:buFont typeface="Georgia" pitchFamily="18" charset="0"/>
              <a:buChar char="◦"/>
            </a:lvl4pPr>
            <a:lvl5pPr marL="798513" indent="-115888" eaLnBrk="0" fontAlgn="base" hangingPunct="0">
              <a:spcBef>
                <a:spcPts val="400"/>
              </a:spcBef>
              <a:spcAft>
                <a:spcPts val="400"/>
              </a:spcAft>
              <a:buFont typeface="Arial" pitchFamily="34" charset="0"/>
              <a:buChar cha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GB" dirty="0"/>
          </a:p>
        </p:txBody>
      </p:sp>
      <p:sp>
        <p:nvSpPr>
          <p:cNvPr id="37" name="TextBox 36"/>
          <p:cNvSpPr txBox="1"/>
          <p:nvPr userDrawn="1"/>
        </p:nvSpPr>
        <p:spPr bwMode="auto">
          <a:xfrm>
            <a:off x="4604415" y="5704157"/>
            <a:ext cx="1224000" cy="533156"/>
          </a:xfrm>
          <a:custGeom>
            <a:avLst/>
            <a:gdLst>
              <a:gd name="connsiteX0" fmla="*/ 0 w 1398587"/>
              <a:gd name="connsiteY0" fmla="*/ 0 h 627256"/>
              <a:gd name="connsiteX1" fmla="*/ 1398587 w 1398587"/>
              <a:gd name="connsiteY1" fmla="*/ 0 h 627256"/>
              <a:gd name="connsiteX2" fmla="*/ 1398587 w 1398587"/>
              <a:gd name="connsiteY2" fmla="*/ 627256 h 627256"/>
              <a:gd name="connsiteX3" fmla="*/ 0 w 1398587"/>
              <a:gd name="connsiteY3" fmla="*/ 627256 h 627256"/>
              <a:gd name="connsiteX4" fmla="*/ 0 w 1398587"/>
              <a:gd name="connsiteY4" fmla="*/ 0 h 627256"/>
              <a:gd name="connsiteX0" fmla="*/ 0 w 1739246"/>
              <a:gd name="connsiteY0" fmla="*/ 0 h 627256"/>
              <a:gd name="connsiteX1" fmla="*/ 1739246 w 1739246"/>
              <a:gd name="connsiteY1" fmla="*/ 0 h 627256"/>
              <a:gd name="connsiteX2" fmla="*/ 1398587 w 1739246"/>
              <a:gd name="connsiteY2" fmla="*/ 627256 h 627256"/>
              <a:gd name="connsiteX3" fmla="*/ 0 w 1739246"/>
              <a:gd name="connsiteY3" fmla="*/ 627256 h 627256"/>
              <a:gd name="connsiteX4" fmla="*/ 0 w 1739246"/>
              <a:gd name="connsiteY4" fmla="*/ 0 h 627256"/>
              <a:gd name="connsiteX0" fmla="*/ 0 w 1739246"/>
              <a:gd name="connsiteY0" fmla="*/ 0 h 627256"/>
              <a:gd name="connsiteX1" fmla="*/ 1739246 w 1739246"/>
              <a:gd name="connsiteY1" fmla="*/ 0 h 627256"/>
              <a:gd name="connsiteX2" fmla="*/ 1586924 w 1739246"/>
              <a:gd name="connsiteY2" fmla="*/ 627256 h 627256"/>
              <a:gd name="connsiteX3" fmla="*/ 0 w 1739246"/>
              <a:gd name="connsiteY3" fmla="*/ 627256 h 627256"/>
              <a:gd name="connsiteX4" fmla="*/ 0 w 1739246"/>
              <a:gd name="connsiteY4" fmla="*/ 0 h 627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246" h="627256">
                <a:moveTo>
                  <a:pt x="0" y="0"/>
                </a:moveTo>
                <a:lnTo>
                  <a:pt x="1739246" y="0"/>
                </a:lnTo>
                <a:lnTo>
                  <a:pt x="1586924" y="627256"/>
                </a:lnTo>
                <a:lnTo>
                  <a:pt x="0" y="627256"/>
                </a:lnTo>
                <a:lnTo>
                  <a:pt x="0" y="0"/>
                </a:lnTo>
                <a:close/>
              </a:path>
            </a:pathLst>
          </a:custGeom>
          <a:solidFill>
            <a:schemeClr val="accent2"/>
          </a:solidFill>
        </p:spPr>
        <p:txBody>
          <a:bodyPr wrap="square" anchor="ctr">
            <a:noAutofit/>
          </a:bodyPr>
          <a:lstStyle/>
          <a:p>
            <a:pPr lvl="0" algn="ctr">
              <a:spcAft>
                <a:spcPts val="300"/>
              </a:spcAft>
              <a:defRPr/>
            </a:pPr>
            <a:r>
              <a:rPr lang="en-GB" sz="2400" b="1" i="0" kern="0" dirty="0">
                <a:solidFill>
                  <a:schemeClr val="bg1"/>
                </a:solidFill>
                <a:latin typeface="+mn-lt"/>
                <a:cs typeface="Arial" pitchFamily="34" charset="0"/>
              </a:rPr>
              <a:t>No. 1</a:t>
            </a:r>
            <a:endParaRPr lang="en-GB" sz="4000" b="1" i="0" kern="0" dirty="0">
              <a:solidFill>
                <a:schemeClr val="bg1"/>
              </a:solidFill>
              <a:latin typeface="+mn-lt"/>
              <a:cs typeface="Arial" pitchFamily="34" charset="0"/>
            </a:endParaRPr>
          </a:p>
        </p:txBody>
      </p:sp>
      <p:sp>
        <p:nvSpPr>
          <p:cNvPr id="38" name="Rectangle 37"/>
          <p:cNvSpPr/>
          <p:nvPr userDrawn="1"/>
        </p:nvSpPr>
        <p:spPr>
          <a:xfrm>
            <a:off x="5882528" y="5787707"/>
            <a:ext cx="2890564" cy="397032"/>
          </a:xfrm>
          <a:prstGeom prst="rect">
            <a:avLst/>
          </a:prstGeom>
        </p:spPr>
        <p:txBody>
          <a:bodyPr wrap="square" lIns="0" tIns="0" rIns="0" bIns="0">
            <a:spAutoFit/>
          </a:bodyPr>
          <a:lstStyle/>
          <a:p>
            <a:pPr lvl="0">
              <a:spcAft>
                <a:spcPts val="100"/>
              </a:spcAft>
              <a:defRPr/>
            </a:pPr>
            <a:r>
              <a:rPr lang="en-US" sz="1380" b="1" kern="0" dirty="0">
                <a:solidFill>
                  <a:schemeClr val="accent2"/>
                </a:solidFill>
                <a:latin typeface="+mn-lt"/>
                <a:cs typeface="Arial" pitchFamily="34" charset="0"/>
              </a:rPr>
              <a:t>Band 1 Ranking in 17 Categories</a:t>
            </a:r>
            <a:r>
              <a:rPr lang="en-US" sz="1380" b="1" kern="0" baseline="0" dirty="0">
                <a:solidFill>
                  <a:schemeClr val="accent2"/>
                </a:solidFill>
                <a:latin typeface="+mn-lt"/>
                <a:cs typeface="Arial" pitchFamily="34" charset="0"/>
              </a:rPr>
              <a:t> </a:t>
            </a:r>
            <a:br>
              <a:rPr lang="en-US" sz="1400" b="1" kern="0" baseline="0" dirty="0">
                <a:solidFill>
                  <a:schemeClr val="accent2"/>
                </a:solidFill>
                <a:latin typeface="+mn-lt"/>
                <a:cs typeface="Arial" pitchFamily="34" charset="0"/>
              </a:rPr>
            </a:br>
            <a:r>
              <a:rPr lang="en-GB" sz="1200" b="0" i="1" kern="0" dirty="0">
                <a:solidFill>
                  <a:schemeClr val="accent2"/>
                </a:solidFill>
                <a:latin typeface="+mn-lt"/>
                <a:cs typeface="Arial" pitchFamily="34" charset="0"/>
              </a:rPr>
              <a:t>Chambers Global 2024</a:t>
            </a:r>
          </a:p>
        </p:txBody>
      </p:sp>
      <p:cxnSp>
        <p:nvCxnSpPr>
          <p:cNvPr id="39" name="Straight Connector 38"/>
          <p:cNvCxnSpPr/>
          <p:nvPr userDrawn="1"/>
        </p:nvCxnSpPr>
        <p:spPr>
          <a:xfrm>
            <a:off x="340750" y="5636581"/>
            <a:ext cx="844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userDrawn="1"/>
        </p:nvSpPr>
        <p:spPr>
          <a:xfrm>
            <a:off x="354176" y="287516"/>
            <a:ext cx="8439912" cy="941832"/>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rPr>
              <a:t>Simpson Thacher Worldwide</a:t>
            </a:r>
            <a:endParaRPr lang="en-US" dirty="0">
              <a:solidFill>
                <a:schemeClr val="tx1"/>
              </a:solidFill>
            </a:endParaRPr>
          </a:p>
        </p:txBody>
      </p:sp>
      <p:grpSp>
        <p:nvGrpSpPr>
          <p:cNvPr id="13" name="Group 12"/>
          <p:cNvGrpSpPr/>
          <p:nvPr userDrawn="1"/>
        </p:nvGrpSpPr>
        <p:grpSpPr>
          <a:xfrm>
            <a:off x="1938640" y="3106631"/>
            <a:ext cx="5266807" cy="1629529"/>
            <a:chOff x="1938640" y="3106631"/>
            <a:chExt cx="5266807" cy="1629529"/>
          </a:xfrm>
        </p:grpSpPr>
        <p:sp>
          <p:nvSpPr>
            <p:cNvPr id="135" name="Oval 134"/>
            <p:cNvSpPr>
              <a:spLocks noChangeAspect="1"/>
            </p:cNvSpPr>
            <p:nvPr userDrawn="1"/>
          </p:nvSpPr>
          <p:spPr>
            <a:xfrm>
              <a:off x="1938640" y="3360834"/>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Oval 135"/>
            <p:cNvSpPr>
              <a:spLocks noChangeAspect="1"/>
            </p:cNvSpPr>
            <p:nvPr userDrawn="1"/>
          </p:nvSpPr>
          <p:spPr>
            <a:xfrm>
              <a:off x="2008535" y="3545300"/>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Oval 136"/>
            <p:cNvSpPr>
              <a:spLocks noChangeAspect="1"/>
            </p:cNvSpPr>
            <p:nvPr userDrawn="1"/>
          </p:nvSpPr>
          <p:spPr>
            <a:xfrm>
              <a:off x="2515739" y="3643062"/>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Oval 137"/>
            <p:cNvSpPr>
              <a:spLocks noChangeAspect="1"/>
            </p:cNvSpPr>
            <p:nvPr userDrawn="1"/>
          </p:nvSpPr>
          <p:spPr>
            <a:xfrm>
              <a:off x="2887853" y="3448667"/>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Oval 138"/>
            <p:cNvSpPr>
              <a:spLocks noChangeAspect="1"/>
            </p:cNvSpPr>
            <p:nvPr userDrawn="1"/>
          </p:nvSpPr>
          <p:spPr>
            <a:xfrm>
              <a:off x="3000629" y="3310100"/>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p:cNvSpPr>
              <a:spLocks noChangeAspect="1"/>
            </p:cNvSpPr>
            <p:nvPr userDrawn="1"/>
          </p:nvSpPr>
          <p:spPr>
            <a:xfrm>
              <a:off x="3485094" y="4651780"/>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Oval 140"/>
            <p:cNvSpPr>
              <a:spLocks noChangeAspect="1"/>
            </p:cNvSpPr>
            <p:nvPr userDrawn="1"/>
          </p:nvSpPr>
          <p:spPr>
            <a:xfrm>
              <a:off x="4245885" y="3106631"/>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Oval 141"/>
            <p:cNvSpPr>
              <a:spLocks noChangeAspect="1"/>
            </p:cNvSpPr>
            <p:nvPr userDrawn="1"/>
          </p:nvSpPr>
          <p:spPr>
            <a:xfrm>
              <a:off x="6596725" y="3433798"/>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Oval 142"/>
            <p:cNvSpPr>
              <a:spLocks noChangeAspect="1"/>
            </p:cNvSpPr>
            <p:nvPr userDrawn="1"/>
          </p:nvSpPr>
          <p:spPr>
            <a:xfrm>
              <a:off x="7121067" y="3486022"/>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p:cNvSpPr>
              <a:spLocks noChangeAspect="1"/>
            </p:cNvSpPr>
            <p:nvPr userDrawn="1"/>
          </p:nvSpPr>
          <p:spPr>
            <a:xfrm>
              <a:off x="6647188" y="3772028"/>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Oval 145"/>
            <p:cNvSpPr>
              <a:spLocks noChangeAspect="1"/>
            </p:cNvSpPr>
            <p:nvPr userDrawn="1"/>
          </p:nvSpPr>
          <p:spPr>
            <a:xfrm>
              <a:off x="4407307" y="3160047"/>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Oval 147"/>
            <p:cNvSpPr>
              <a:spLocks noChangeAspect="1"/>
            </p:cNvSpPr>
            <p:nvPr userDrawn="1"/>
          </p:nvSpPr>
          <p:spPr>
            <a:xfrm>
              <a:off x="3109618" y="3159633"/>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p:cNvSpPr>
              <a:spLocks noChangeAspect="1"/>
            </p:cNvSpPr>
            <p:nvPr userDrawn="1"/>
          </p:nvSpPr>
          <p:spPr>
            <a:xfrm>
              <a:off x="4477957" y="3251681"/>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0" name="Rectangle 79"/>
          <p:cNvSpPr/>
          <p:nvPr userDrawn="1"/>
        </p:nvSpPr>
        <p:spPr>
          <a:xfrm>
            <a:off x="365760" y="5486400"/>
            <a:ext cx="8412480" cy="182880"/>
          </a:xfrm>
          <a:prstGeom prst="rect">
            <a:avLst/>
          </a:prstGeom>
        </p:spPr>
        <p:txBody>
          <a:bodyPr wrap="square" lIns="0" tIns="0" rIns="0" bIns="0">
            <a:noAutofit/>
          </a:bodyPr>
          <a:lstStyle/>
          <a:p>
            <a:pPr algn="r"/>
            <a:r>
              <a:rPr lang="en-US" sz="800" i="1" baseline="0" dirty="0">
                <a:solidFill>
                  <a:schemeClr val="tx1"/>
                </a:solidFill>
                <a:effectLst/>
                <a:latin typeface="+mj-lt"/>
                <a:ea typeface="Times New Roman" panose="02020603050405020304" pitchFamily="18" charset="0"/>
                <a:cs typeface="Times New Roman" panose="02020603050405020304" pitchFamily="18" charset="0"/>
              </a:rPr>
              <a:t>* In November 2024, Simpson Thacher announced plans to open an office in Luxembourg.</a:t>
            </a:r>
            <a:endParaRPr lang="en-US" sz="800" i="1" baseline="0" dirty="0">
              <a:solidFill>
                <a:schemeClr val="tx1"/>
              </a:solidFill>
              <a:latin typeface="+mj-lt"/>
            </a:endParaRPr>
          </a:p>
        </p:txBody>
      </p:sp>
    </p:spTree>
    <p:extLst>
      <p:ext uri="{BB962C8B-B14F-4D97-AF65-F5344CB8AC3E}">
        <p14:creationId xmlns:p14="http://schemas.microsoft.com/office/powerpoint/2010/main" val="3880799139"/>
      </p:ext>
    </p:extLst>
  </p:cSld>
  <p:clrMapOvr>
    <a:masterClrMapping/>
  </p:clrMapOvr>
  <p:transition>
    <p:fade/>
  </p:transition>
  <p:extLst>
    <p:ext uri="{DCECCB84-F9BA-43D5-87BE-67443E8EF086}">
      <p15:sldGuideLst xmlns:p15="http://schemas.microsoft.com/office/powerpoint/2012/main">
        <p15:guide id="2" pos="216">
          <p15:clr>
            <a:srgbClr val="FBAE40"/>
          </p15:clr>
        </p15:guide>
        <p15:guide id="3" pos="5544">
          <p15:clr>
            <a:srgbClr val="FBAE40"/>
          </p15:clr>
        </p15:guide>
      </p15:sldGuideLst>
    </p:ext>
  </p:extLst>
</p:sldLayout>
</file>

<file path=ppt/slideLayouts/slideLayout38.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Locations Slide_Small Map">
    <p:spTree>
      <p:nvGrpSpPr>
        <p:cNvPr id="1" name=""/>
        <p:cNvGrpSpPr/>
        <p:nvPr/>
      </p:nvGrpSpPr>
      <p:grpSpPr>
        <a:xfrm>
          <a:off x="0" y="0"/>
          <a:ext cx="0" cy="0"/>
          <a:chOff x="0" y="0"/>
          <a:chExt cx="0" cy="0"/>
        </a:xfrm>
      </p:grpSpPr>
      <p:pic>
        <p:nvPicPr>
          <p:cNvPr id="73" name="Picture 7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24" y="2651791"/>
            <a:ext cx="6409350" cy="3193189"/>
          </a:xfrm>
          <a:prstGeom prst="rect">
            <a:avLst/>
          </a:prstGeom>
        </p:spPr>
      </p:pic>
      <p:grpSp>
        <p:nvGrpSpPr>
          <p:cNvPr id="74" name="Group 73"/>
          <p:cNvGrpSpPr/>
          <p:nvPr userDrawn="1"/>
        </p:nvGrpSpPr>
        <p:grpSpPr bwMode="gray">
          <a:xfrm>
            <a:off x="3594341" y="3558525"/>
            <a:ext cx="1897043" cy="473969"/>
            <a:chOff x="4506368" y="3030180"/>
            <a:chExt cx="2052123" cy="512715"/>
          </a:xfrm>
        </p:grpSpPr>
        <p:sp>
          <p:nvSpPr>
            <p:cNvPr id="103" name="Rectangle 102"/>
            <p:cNvSpPr/>
            <p:nvPr userDrawn="1"/>
          </p:nvSpPr>
          <p:spPr bwMode="gray">
            <a:xfrm>
              <a:off x="4506368" y="3030180"/>
              <a:ext cx="532096" cy="160507"/>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p:cNvSpPr/>
            <p:nvPr userDrawn="1"/>
          </p:nvSpPr>
          <p:spPr bwMode="gray">
            <a:xfrm>
              <a:off x="4588918" y="3202055"/>
              <a:ext cx="853962" cy="17278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userDrawn="1"/>
          </p:nvSpPr>
          <p:spPr bwMode="gray">
            <a:xfrm>
              <a:off x="6071404" y="3373927"/>
              <a:ext cx="487087" cy="16896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p:cNvGrpSpPr/>
          <p:nvPr userDrawn="1"/>
        </p:nvGrpSpPr>
        <p:grpSpPr>
          <a:xfrm>
            <a:off x="443552" y="3545201"/>
            <a:ext cx="6233995" cy="1625155"/>
            <a:chOff x="1098007" y="3015765"/>
            <a:chExt cx="6743614" cy="1758009"/>
          </a:xfrm>
        </p:grpSpPr>
        <p:sp>
          <p:nvSpPr>
            <p:cNvPr id="77" name="TextBox 76"/>
            <p:cNvSpPr txBox="1"/>
            <p:nvPr userDrawn="1"/>
          </p:nvSpPr>
          <p:spPr>
            <a:xfrm>
              <a:off x="1145685" y="3495588"/>
              <a:ext cx="765249" cy="164889"/>
            </a:xfrm>
            <a:prstGeom prst="rect">
              <a:avLst/>
            </a:prstGeom>
            <a:noFill/>
          </p:spPr>
          <p:txBody>
            <a:bodyPr wrap="square" lIns="0" tIns="0" rIns="0" bIns="0" rtlCol="0">
              <a:spAutoFit/>
            </a:bodyPr>
            <a:lstStyle/>
            <a:p>
              <a:pPr algn="r"/>
              <a:r>
                <a:rPr lang="en-US" sz="1000" dirty="0">
                  <a:solidFill>
                    <a:schemeClr val="tx2"/>
                  </a:solidFill>
                  <a:effectLst>
                    <a:glow rad="165100">
                      <a:schemeClr val="bg1">
                        <a:alpha val="61000"/>
                      </a:schemeClr>
                    </a:glow>
                  </a:effectLst>
                </a:rPr>
                <a:t>Los Angeles</a:t>
              </a:r>
            </a:p>
          </p:txBody>
        </p:sp>
        <p:sp>
          <p:nvSpPr>
            <p:cNvPr id="78" name="TextBox 77"/>
            <p:cNvSpPr txBox="1"/>
            <p:nvPr userDrawn="1"/>
          </p:nvSpPr>
          <p:spPr>
            <a:xfrm>
              <a:off x="1098007" y="3306999"/>
              <a:ext cx="765249" cy="164889"/>
            </a:xfrm>
            <a:prstGeom prst="rect">
              <a:avLst/>
            </a:prstGeom>
            <a:noFill/>
          </p:spPr>
          <p:txBody>
            <a:bodyPr wrap="square" lIns="0" tIns="0" rIns="0" bIns="0" rtlCol="0">
              <a:spAutoFit/>
            </a:bodyPr>
            <a:lstStyle/>
            <a:p>
              <a:pPr algn="r"/>
              <a:r>
                <a:rPr lang="en-US" sz="1000" dirty="0">
                  <a:solidFill>
                    <a:schemeClr val="tx2"/>
                  </a:solidFill>
                  <a:effectLst>
                    <a:glow rad="165100">
                      <a:schemeClr val="bg1">
                        <a:alpha val="61000"/>
                      </a:schemeClr>
                    </a:glow>
                  </a:effectLst>
                </a:rPr>
                <a:t>Palo Alto</a:t>
              </a:r>
            </a:p>
          </p:txBody>
        </p:sp>
        <p:sp>
          <p:nvSpPr>
            <p:cNvPr id="79" name="TextBox 78"/>
            <p:cNvSpPr txBox="1"/>
            <p:nvPr userDrawn="1"/>
          </p:nvSpPr>
          <p:spPr>
            <a:xfrm>
              <a:off x="2635628" y="3681474"/>
              <a:ext cx="765249" cy="164889"/>
            </a:xfrm>
            <a:prstGeom prst="rect">
              <a:avLst/>
            </a:prstGeom>
            <a:noFill/>
          </p:spPr>
          <p:txBody>
            <a:bodyPr wrap="square" lIns="0" tIns="0" rIns="0" bIns="0" rtlCol="0">
              <a:spAutoFit/>
            </a:bodyPr>
            <a:lstStyle/>
            <a:p>
              <a:pPr algn="l"/>
              <a:r>
                <a:rPr lang="en-US" sz="1000" dirty="0">
                  <a:solidFill>
                    <a:schemeClr val="tx2"/>
                  </a:solidFill>
                  <a:effectLst>
                    <a:glow rad="165100">
                      <a:schemeClr val="bg1">
                        <a:alpha val="61000"/>
                      </a:schemeClr>
                    </a:glow>
                  </a:effectLst>
                </a:rPr>
                <a:t>Houston</a:t>
              </a:r>
            </a:p>
          </p:txBody>
        </p:sp>
        <p:sp>
          <p:nvSpPr>
            <p:cNvPr id="80" name="TextBox 79"/>
            <p:cNvSpPr txBox="1"/>
            <p:nvPr userDrawn="1"/>
          </p:nvSpPr>
          <p:spPr>
            <a:xfrm>
              <a:off x="3027403" y="3467648"/>
              <a:ext cx="1203269" cy="164889"/>
            </a:xfrm>
            <a:prstGeom prst="rect">
              <a:avLst/>
            </a:prstGeom>
            <a:noFill/>
          </p:spPr>
          <p:txBody>
            <a:bodyPr wrap="square" lIns="0" tIns="0" rIns="0" bIns="0" rtlCol="0">
              <a:spAutoFit/>
            </a:bodyPr>
            <a:lstStyle/>
            <a:p>
              <a:pPr algn="l"/>
              <a:r>
                <a:rPr lang="en-US" sz="1000" dirty="0">
                  <a:solidFill>
                    <a:schemeClr val="tx2"/>
                  </a:solidFill>
                  <a:effectLst>
                    <a:glow rad="165100">
                      <a:schemeClr val="bg1">
                        <a:alpha val="61000"/>
                      </a:schemeClr>
                    </a:glow>
                  </a:effectLst>
                </a:rPr>
                <a:t>Washington, D.C.</a:t>
              </a:r>
            </a:p>
          </p:txBody>
        </p:sp>
        <p:sp>
          <p:nvSpPr>
            <p:cNvPr id="81" name="TextBox 80"/>
            <p:cNvSpPr txBox="1"/>
            <p:nvPr userDrawn="1"/>
          </p:nvSpPr>
          <p:spPr>
            <a:xfrm>
              <a:off x="3144349" y="3306810"/>
              <a:ext cx="748132" cy="164889"/>
            </a:xfrm>
            <a:prstGeom prst="rect">
              <a:avLst/>
            </a:prstGeom>
            <a:noFill/>
          </p:spPr>
          <p:txBody>
            <a:bodyPr wrap="square" lIns="0" tIns="0" rIns="0" bIns="0" rtlCol="0">
              <a:spAutoFit/>
            </a:bodyPr>
            <a:lstStyle/>
            <a:p>
              <a:pPr algn="l"/>
              <a:r>
                <a:rPr lang="en-US" sz="1000" dirty="0">
                  <a:solidFill>
                    <a:schemeClr val="tx2"/>
                  </a:solidFill>
                  <a:effectLst>
                    <a:glow rad="165100">
                      <a:schemeClr val="bg1">
                        <a:alpha val="61000"/>
                      </a:schemeClr>
                    </a:glow>
                  </a:effectLst>
                </a:rPr>
                <a:t>New York</a:t>
              </a:r>
            </a:p>
          </p:txBody>
        </p:sp>
        <p:sp>
          <p:nvSpPr>
            <p:cNvPr id="82" name="TextBox 81"/>
            <p:cNvSpPr txBox="1"/>
            <p:nvPr userDrawn="1"/>
          </p:nvSpPr>
          <p:spPr>
            <a:xfrm>
              <a:off x="3421978" y="3015765"/>
              <a:ext cx="765249" cy="164889"/>
            </a:xfrm>
            <a:prstGeom prst="rect">
              <a:avLst/>
            </a:prstGeom>
            <a:noFill/>
          </p:spPr>
          <p:txBody>
            <a:bodyPr wrap="square" lIns="0" tIns="0" rIns="0" bIns="0" rtlCol="0">
              <a:spAutoFit/>
            </a:bodyPr>
            <a:lstStyle/>
            <a:p>
              <a:pPr algn="r"/>
              <a:r>
                <a:rPr lang="en-US" sz="1000" dirty="0">
                  <a:solidFill>
                    <a:schemeClr val="tx2"/>
                  </a:solidFill>
                  <a:effectLst>
                    <a:glow rad="165100">
                      <a:schemeClr val="bg1">
                        <a:alpha val="61000"/>
                      </a:schemeClr>
                    </a:glow>
                  </a:effectLst>
                </a:rPr>
                <a:t>London</a:t>
              </a:r>
            </a:p>
          </p:txBody>
        </p:sp>
        <p:sp>
          <p:nvSpPr>
            <p:cNvPr id="83" name="TextBox 82"/>
            <p:cNvSpPr txBox="1"/>
            <p:nvPr userDrawn="1"/>
          </p:nvSpPr>
          <p:spPr>
            <a:xfrm>
              <a:off x="3629036" y="4608885"/>
              <a:ext cx="765249" cy="164889"/>
            </a:xfrm>
            <a:prstGeom prst="rect">
              <a:avLst/>
            </a:prstGeom>
            <a:noFill/>
          </p:spPr>
          <p:txBody>
            <a:bodyPr wrap="square" lIns="0" tIns="0" rIns="0" bIns="0" rtlCol="0">
              <a:spAutoFit/>
            </a:bodyPr>
            <a:lstStyle/>
            <a:p>
              <a:pPr algn="l"/>
              <a:r>
                <a:rPr lang="en-US" sz="1000" dirty="0">
                  <a:solidFill>
                    <a:schemeClr val="tx2"/>
                  </a:solidFill>
                  <a:effectLst>
                    <a:glow rad="165100">
                      <a:schemeClr val="bg1">
                        <a:alpha val="61000"/>
                      </a:schemeClr>
                    </a:glow>
                  </a:effectLst>
                </a:rPr>
                <a:t>São Paulo</a:t>
              </a:r>
            </a:p>
          </p:txBody>
        </p:sp>
        <p:sp>
          <p:nvSpPr>
            <p:cNvPr id="84" name="TextBox 83"/>
            <p:cNvSpPr txBox="1"/>
            <p:nvPr userDrawn="1"/>
          </p:nvSpPr>
          <p:spPr>
            <a:xfrm>
              <a:off x="5966675" y="3373925"/>
              <a:ext cx="559707" cy="164889"/>
            </a:xfrm>
            <a:prstGeom prst="rect">
              <a:avLst/>
            </a:prstGeom>
            <a:noFill/>
          </p:spPr>
          <p:txBody>
            <a:bodyPr wrap="square" lIns="0" tIns="0" rIns="0" bIns="0" rtlCol="0">
              <a:spAutoFit/>
            </a:bodyPr>
            <a:lstStyle/>
            <a:p>
              <a:pPr algn="r"/>
              <a:r>
                <a:rPr lang="en-US" sz="1000" dirty="0">
                  <a:solidFill>
                    <a:schemeClr val="tx2"/>
                  </a:solidFill>
                  <a:effectLst>
                    <a:glow rad="165100">
                      <a:schemeClr val="bg1">
                        <a:alpha val="61000"/>
                      </a:schemeClr>
                    </a:glow>
                  </a:effectLst>
                </a:rPr>
                <a:t>Beijing</a:t>
              </a:r>
            </a:p>
          </p:txBody>
        </p:sp>
        <p:sp>
          <p:nvSpPr>
            <p:cNvPr id="85" name="TextBox 84"/>
            <p:cNvSpPr txBox="1"/>
            <p:nvPr userDrawn="1"/>
          </p:nvSpPr>
          <p:spPr>
            <a:xfrm>
              <a:off x="7281914" y="3425161"/>
              <a:ext cx="559707" cy="164889"/>
            </a:xfrm>
            <a:prstGeom prst="rect">
              <a:avLst/>
            </a:prstGeom>
            <a:noFill/>
          </p:spPr>
          <p:txBody>
            <a:bodyPr wrap="square" lIns="0" tIns="0" rIns="0" bIns="0" rtlCol="0">
              <a:spAutoFit/>
            </a:bodyPr>
            <a:lstStyle/>
            <a:p>
              <a:pPr algn="l"/>
              <a:r>
                <a:rPr lang="en-US" sz="1000" dirty="0">
                  <a:solidFill>
                    <a:schemeClr val="tx2"/>
                  </a:solidFill>
                  <a:effectLst>
                    <a:glow rad="165100">
                      <a:schemeClr val="bg1">
                        <a:alpha val="61000"/>
                      </a:schemeClr>
                    </a:glow>
                  </a:effectLst>
                </a:rPr>
                <a:t>Tokyo</a:t>
              </a:r>
            </a:p>
          </p:txBody>
        </p:sp>
        <p:sp>
          <p:nvSpPr>
            <p:cNvPr id="86" name="TextBox 85"/>
            <p:cNvSpPr txBox="1"/>
            <p:nvPr userDrawn="1"/>
          </p:nvSpPr>
          <p:spPr>
            <a:xfrm>
              <a:off x="6797974" y="3727441"/>
              <a:ext cx="863134" cy="164889"/>
            </a:xfrm>
            <a:prstGeom prst="rect">
              <a:avLst/>
            </a:prstGeom>
            <a:noFill/>
          </p:spPr>
          <p:txBody>
            <a:bodyPr wrap="square" lIns="0" tIns="0" rIns="0" bIns="0" rtlCol="0">
              <a:spAutoFit/>
            </a:bodyPr>
            <a:lstStyle/>
            <a:p>
              <a:pPr algn="l"/>
              <a:r>
                <a:rPr lang="en-US" sz="1000" dirty="0">
                  <a:solidFill>
                    <a:schemeClr val="tx2"/>
                  </a:solidFill>
                  <a:effectLst>
                    <a:glow rad="165100">
                      <a:schemeClr val="bg1">
                        <a:alpha val="61000"/>
                      </a:schemeClr>
                    </a:glow>
                  </a:effectLst>
                </a:rPr>
                <a:t>Hong Kong</a:t>
              </a:r>
            </a:p>
          </p:txBody>
        </p:sp>
        <p:sp>
          <p:nvSpPr>
            <p:cNvPr id="87" name="TextBox 86"/>
            <p:cNvSpPr txBox="1"/>
            <p:nvPr userDrawn="1"/>
          </p:nvSpPr>
          <p:spPr>
            <a:xfrm>
              <a:off x="4520147" y="3032775"/>
              <a:ext cx="670781" cy="169277"/>
            </a:xfrm>
            <a:prstGeom prst="rect">
              <a:avLst/>
            </a:prstGeom>
            <a:noFill/>
          </p:spPr>
          <p:txBody>
            <a:bodyPr wrap="square" lIns="0" tIns="0" rIns="0" bIns="0" rtlCol="0">
              <a:spAutoFit/>
            </a:bodyPr>
            <a:lstStyle/>
            <a:p>
              <a:pPr algn="l"/>
              <a:r>
                <a:rPr lang="en-US" sz="1000" dirty="0">
                  <a:solidFill>
                    <a:schemeClr val="tx2"/>
                  </a:solidFill>
                  <a:effectLst>
                    <a:glow rad="165100">
                      <a:schemeClr val="bg1">
                        <a:alpha val="61000"/>
                      </a:schemeClr>
                    </a:glow>
                  </a:effectLst>
                </a:rPr>
                <a:t>Brussels</a:t>
              </a:r>
            </a:p>
          </p:txBody>
        </p:sp>
        <p:sp>
          <p:nvSpPr>
            <p:cNvPr id="88" name="TextBox 87"/>
            <p:cNvSpPr txBox="1"/>
            <p:nvPr userDrawn="1"/>
          </p:nvSpPr>
          <p:spPr>
            <a:xfrm>
              <a:off x="3238223" y="3113026"/>
              <a:ext cx="906716" cy="169277"/>
            </a:xfrm>
            <a:prstGeom prst="rect">
              <a:avLst/>
            </a:prstGeom>
            <a:noFill/>
          </p:spPr>
          <p:txBody>
            <a:bodyPr wrap="square" lIns="0" tIns="0" rIns="0" bIns="0" rtlCol="0">
              <a:spAutoFit/>
            </a:bodyPr>
            <a:lstStyle/>
            <a:p>
              <a:pPr marL="0" algn="l" defTabSz="914400" rtl="0" eaLnBrk="1" latinLnBrk="0" hangingPunct="1"/>
              <a:r>
                <a:rPr lang="en-US" sz="1000" kern="1200" dirty="0">
                  <a:solidFill>
                    <a:schemeClr val="tx2"/>
                  </a:solidFill>
                  <a:effectLst>
                    <a:glow rad="165100">
                      <a:schemeClr val="bg1">
                        <a:alpha val="61000"/>
                      </a:schemeClr>
                    </a:glow>
                  </a:effectLst>
                  <a:latin typeface="+mn-lt"/>
                  <a:ea typeface="+mn-ea"/>
                  <a:cs typeface="+mn-cs"/>
                </a:rPr>
                <a:t>Boston</a:t>
              </a:r>
            </a:p>
          </p:txBody>
        </p:sp>
        <p:sp>
          <p:nvSpPr>
            <p:cNvPr id="89" name="TextBox 88"/>
            <p:cNvSpPr txBox="1"/>
            <p:nvPr userDrawn="1"/>
          </p:nvSpPr>
          <p:spPr>
            <a:xfrm>
              <a:off x="4604415" y="3204648"/>
              <a:ext cx="860433" cy="169277"/>
            </a:xfrm>
            <a:prstGeom prst="rect">
              <a:avLst/>
            </a:prstGeom>
            <a:noFill/>
          </p:spPr>
          <p:txBody>
            <a:bodyPr wrap="square" lIns="0" tIns="0" rIns="0" bIns="0" rtlCol="0">
              <a:spAutoFit/>
            </a:bodyPr>
            <a:lstStyle/>
            <a:p>
              <a:pPr algn="l"/>
              <a:r>
                <a:rPr lang="en-US" sz="1000" dirty="0">
                  <a:solidFill>
                    <a:schemeClr val="tx2"/>
                  </a:solidFill>
                  <a:effectLst>
                    <a:glow rad="165100">
                      <a:schemeClr val="bg1">
                        <a:alpha val="61000"/>
                      </a:schemeClr>
                    </a:glow>
                  </a:effectLst>
                </a:rPr>
                <a:t>Luxembourg*</a:t>
              </a:r>
            </a:p>
          </p:txBody>
        </p:sp>
      </p:grpSp>
      <p:sp>
        <p:nvSpPr>
          <p:cNvPr id="36" name="TextBox 35"/>
          <p:cNvSpPr txBox="1"/>
          <p:nvPr userDrawn="1"/>
        </p:nvSpPr>
        <p:spPr>
          <a:xfrm>
            <a:off x="354176" y="283464"/>
            <a:ext cx="4952027" cy="538318"/>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F462B"/>
                </a:solidFill>
                <a:effectLst/>
                <a:uLnTx/>
                <a:uFillTx/>
                <a:latin typeface="+mn-lt"/>
              </a:rPr>
              <a:t>Simpson Thacher Worldwide</a:t>
            </a:r>
            <a:endParaRPr lang="en-US" dirty="0"/>
          </a:p>
        </p:txBody>
      </p:sp>
      <p:sp>
        <p:nvSpPr>
          <p:cNvPr id="2" name="Footer Placeholder 1"/>
          <p:cNvSpPr>
            <a:spLocks noGrp="1"/>
          </p:cNvSpPr>
          <p:nvPr userDrawn="1">
            <p:ph type="ftr" sz="quarter" idx="14"/>
          </p:nvPr>
        </p:nvSpPr>
        <p:spPr/>
        <p:txBody>
          <a:bodyPr/>
          <a:lstStyle/>
          <a:p>
            <a:endParaRPr lang="en-US" dirty="0"/>
          </a:p>
        </p:txBody>
      </p:sp>
      <p:sp>
        <p:nvSpPr>
          <p:cNvPr id="31" name="Slide Number Placeholder 3"/>
          <p:cNvSpPr>
            <a:spLocks noGrp="1"/>
          </p:cNvSpPr>
          <p:nvPr userDrawn="1">
            <p:ph type="sldNum" sz="quarter" idx="18"/>
          </p:nvPr>
        </p:nvSpPr>
        <p:spPr>
          <a:xfrm>
            <a:off x="8726832" y="6537354"/>
            <a:ext cx="417167" cy="328393"/>
          </a:xfrm>
        </p:spPr>
        <p:txBody>
          <a:bodyPr/>
          <a:lstStyle/>
          <a:p>
            <a:fld id="{9B0005A4-9A48-4F82-82D8-7D3EECF7B059}" type="slidenum">
              <a:rPr lang="en-US" smtClean="0"/>
              <a:pPr/>
              <a:t>‹#›</a:t>
            </a:fld>
            <a:endParaRPr lang="en-US" dirty="0"/>
          </a:p>
        </p:txBody>
      </p:sp>
      <p:sp>
        <p:nvSpPr>
          <p:cNvPr id="5" name="Text Placeholder 4"/>
          <p:cNvSpPr>
            <a:spLocks noGrp="1"/>
          </p:cNvSpPr>
          <p:nvPr userDrawn="1">
            <p:ph type="body" sz="quarter" idx="19"/>
          </p:nvPr>
        </p:nvSpPr>
        <p:spPr>
          <a:xfrm>
            <a:off x="354013" y="1196975"/>
            <a:ext cx="8439912" cy="1197864"/>
          </a:xfrm>
        </p:spPr>
        <p:txBody>
          <a:bodyPr/>
          <a:lstStyle>
            <a:lvl1pPr>
              <a:defRPr lang="en-US" sz="1800" kern="1200" dirty="0" smtClean="0">
                <a:solidFill>
                  <a:schemeClr val="tx1"/>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to edit Master text styles</a:t>
            </a:r>
          </a:p>
        </p:txBody>
      </p:sp>
      <p:sp>
        <p:nvSpPr>
          <p:cNvPr id="37" name="Rectangle 36"/>
          <p:cNvSpPr/>
          <p:nvPr userDrawn="1"/>
        </p:nvSpPr>
        <p:spPr>
          <a:xfrm>
            <a:off x="365760" y="6126480"/>
            <a:ext cx="8412480" cy="182880"/>
          </a:xfrm>
          <a:prstGeom prst="rect">
            <a:avLst/>
          </a:prstGeom>
        </p:spPr>
        <p:txBody>
          <a:bodyPr wrap="square" lIns="0" tIns="0" rIns="0" bIns="0">
            <a:noAutofit/>
          </a:bodyPr>
          <a:lstStyle/>
          <a:p>
            <a:pPr algn="r"/>
            <a:r>
              <a:rPr lang="en-US" sz="800" i="1" baseline="0" dirty="0">
                <a:solidFill>
                  <a:schemeClr val="tx1"/>
                </a:solidFill>
                <a:effectLst/>
                <a:latin typeface="+mj-lt"/>
                <a:ea typeface="Times New Roman" panose="02020603050405020304" pitchFamily="18" charset="0"/>
                <a:cs typeface="Times New Roman" panose="02020603050405020304" pitchFamily="18" charset="0"/>
              </a:rPr>
              <a:t>* In November 2024, Simpson Thacher announced plans to open an office in Luxembourg.</a:t>
            </a:r>
            <a:endParaRPr lang="en-US" sz="800" i="1" baseline="0" dirty="0">
              <a:solidFill>
                <a:schemeClr val="tx1"/>
              </a:solidFill>
              <a:latin typeface="+mj-lt"/>
            </a:endParaRPr>
          </a:p>
        </p:txBody>
      </p:sp>
      <p:grpSp>
        <p:nvGrpSpPr>
          <p:cNvPr id="75" name="Group 74"/>
          <p:cNvGrpSpPr/>
          <p:nvPr userDrawn="1"/>
        </p:nvGrpSpPr>
        <p:grpSpPr>
          <a:xfrm>
            <a:off x="1220658" y="3629200"/>
            <a:ext cx="4868791" cy="1506385"/>
            <a:chOff x="1938640" y="3106631"/>
            <a:chExt cx="5266807" cy="1629529"/>
          </a:xfrm>
        </p:grpSpPr>
        <p:sp>
          <p:nvSpPr>
            <p:cNvPr id="90" name="Oval 89"/>
            <p:cNvSpPr>
              <a:spLocks noChangeAspect="1"/>
            </p:cNvSpPr>
            <p:nvPr userDrawn="1"/>
          </p:nvSpPr>
          <p:spPr>
            <a:xfrm>
              <a:off x="1938640" y="3360834"/>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userDrawn="1"/>
          </p:nvSpPr>
          <p:spPr>
            <a:xfrm>
              <a:off x="2008535" y="3545300"/>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p:cNvSpPr>
              <a:spLocks noChangeAspect="1"/>
            </p:cNvSpPr>
            <p:nvPr userDrawn="1"/>
          </p:nvSpPr>
          <p:spPr>
            <a:xfrm>
              <a:off x="2515739" y="3643062"/>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p:cNvSpPr>
              <a:spLocks noChangeAspect="1"/>
            </p:cNvSpPr>
            <p:nvPr userDrawn="1"/>
          </p:nvSpPr>
          <p:spPr>
            <a:xfrm>
              <a:off x="2887853" y="3448667"/>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p:cNvSpPr>
              <a:spLocks noChangeAspect="1"/>
            </p:cNvSpPr>
            <p:nvPr userDrawn="1"/>
          </p:nvSpPr>
          <p:spPr>
            <a:xfrm>
              <a:off x="3000629" y="3310100"/>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p:cNvSpPr>
              <a:spLocks noChangeAspect="1"/>
            </p:cNvSpPr>
            <p:nvPr userDrawn="1"/>
          </p:nvSpPr>
          <p:spPr>
            <a:xfrm>
              <a:off x="3485094" y="4651780"/>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p:cNvSpPr>
              <a:spLocks noChangeAspect="1"/>
            </p:cNvSpPr>
            <p:nvPr userDrawn="1"/>
          </p:nvSpPr>
          <p:spPr>
            <a:xfrm>
              <a:off x="4245885" y="3106631"/>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p:cNvSpPr>
              <a:spLocks noChangeAspect="1"/>
            </p:cNvSpPr>
            <p:nvPr userDrawn="1"/>
          </p:nvSpPr>
          <p:spPr>
            <a:xfrm>
              <a:off x="6596725" y="3433798"/>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p:cNvSpPr>
              <a:spLocks noChangeAspect="1"/>
            </p:cNvSpPr>
            <p:nvPr userDrawn="1"/>
          </p:nvSpPr>
          <p:spPr>
            <a:xfrm>
              <a:off x="7121067" y="3486022"/>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userDrawn="1"/>
          </p:nvSpPr>
          <p:spPr>
            <a:xfrm>
              <a:off x="6647188" y="3772028"/>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p:cNvSpPr>
              <a:spLocks noChangeAspect="1"/>
            </p:cNvSpPr>
            <p:nvPr userDrawn="1"/>
          </p:nvSpPr>
          <p:spPr>
            <a:xfrm>
              <a:off x="4407307" y="3160047"/>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p:cNvSpPr>
              <a:spLocks noChangeAspect="1"/>
            </p:cNvSpPr>
            <p:nvPr userDrawn="1"/>
          </p:nvSpPr>
          <p:spPr>
            <a:xfrm>
              <a:off x="3109618" y="3159633"/>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p:cNvSpPr>
              <a:spLocks noChangeAspect="1"/>
            </p:cNvSpPr>
            <p:nvPr userDrawn="1"/>
          </p:nvSpPr>
          <p:spPr>
            <a:xfrm>
              <a:off x="4477957" y="3251681"/>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29935436"/>
      </p:ext>
    </p:extLst>
  </p:cSld>
  <p:clrMapOvr>
    <a:masterClrMapping/>
  </p:clrMapOvr>
  <p:transition>
    <p:fade/>
  </p:transition>
</p:sldLayout>
</file>

<file path=ppt/slideLayouts/slideLayout39.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Locations End Slide">
    <p:spTree>
      <p:nvGrpSpPr>
        <p:cNvPr id="1" name=""/>
        <p:cNvGrpSpPr/>
        <p:nvPr/>
      </p:nvGrpSpPr>
      <p:grpSpPr>
        <a:xfrm>
          <a:off x="0" y="0"/>
          <a:ext cx="0" cy="0"/>
          <a:chOff x="0" y="0"/>
          <a:chExt cx="0" cy="0"/>
        </a:xfrm>
      </p:grpSpPr>
      <p:pic>
        <p:nvPicPr>
          <p:cNvPr id="70" name="Picture 6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67476" y="1548674"/>
            <a:ext cx="8400195" cy="4185043"/>
          </a:xfrm>
          <a:prstGeom prst="rect">
            <a:avLst/>
          </a:prstGeom>
        </p:spPr>
      </p:pic>
      <p:grpSp>
        <p:nvGrpSpPr>
          <p:cNvPr id="71" name="Group 70"/>
          <p:cNvGrpSpPr/>
          <p:nvPr userDrawn="1"/>
        </p:nvGrpSpPr>
        <p:grpSpPr bwMode="gray">
          <a:xfrm>
            <a:off x="4579162" y="2740196"/>
            <a:ext cx="2486294" cy="622127"/>
            <a:chOff x="4506368" y="3032777"/>
            <a:chExt cx="2052123" cy="513489"/>
          </a:xfrm>
        </p:grpSpPr>
        <p:sp>
          <p:nvSpPr>
            <p:cNvPr id="100" name="Rectangle 99"/>
            <p:cNvSpPr/>
            <p:nvPr userDrawn="1"/>
          </p:nvSpPr>
          <p:spPr bwMode="gray">
            <a:xfrm>
              <a:off x="4506368" y="3032777"/>
              <a:ext cx="520875" cy="15791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userDrawn="1"/>
          </p:nvSpPr>
          <p:spPr bwMode="gray">
            <a:xfrm>
              <a:off x="4588918" y="3204652"/>
              <a:ext cx="799371" cy="166383"/>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userDrawn="1"/>
          </p:nvSpPr>
          <p:spPr bwMode="gray">
            <a:xfrm>
              <a:off x="6136251" y="3371037"/>
              <a:ext cx="422240" cy="175229"/>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4" name="Group 103"/>
          <p:cNvGrpSpPr/>
          <p:nvPr userDrawn="1"/>
        </p:nvGrpSpPr>
        <p:grpSpPr bwMode="gray">
          <a:xfrm>
            <a:off x="449689" y="2719592"/>
            <a:ext cx="8170371" cy="2114846"/>
            <a:chOff x="1098007" y="3015765"/>
            <a:chExt cx="6743614" cy="1745539"/>
          </a:xfrm>
        </p:grpSpPr>
        <p:sp>
          <p:nvSpPr>
            <p:cNvPr id="105" name="TextBox 104"/>
            <p:cNvSpPr txBox="1"/>
            <p:nvPr userDrawn="1"/>
          </p:nvSpPr>
          <p:spPr bwMode="gray">
            <a:xfrm>
              <a:off x="1145685" y="3495588"/>
              <a:ext cx="765249" cy="152419"/>
            </a:xfrm>
            <a:prstGeom prst="rect">
              <a:avLst/>
            </a:prstGeom>
            <a:noFill/>
          </p:spPr>
          <p:txBody>
            <a:bodyPr wrap="square" lIns="0" tIns="0" rIns="0" bIns="0" rtlCol="0">
              <a:spAutoFit/>
            </a:bodyPr>
            <a:lstStyle/>
            <a:p>
              <a:pPr algn="r"/>
              <a:r>
                <a:rPr lang="en-US" sz="1200" dirty="0">
                  <a:solidFill>
                    <a:schemeClr val="tx2"/>
                  </a:solidFill>
                  <a:effectLst>
                    <a:glow rad="165100">
                      <a:schemeClr val="bg1">
                        <a:alpha val="61000"/>
                      </a:schemeClr>
                    </a:glow>
                  </a:effectLst>
                </a:rPr>
                <a:t>Los Angeles</a:t>
              </a:r>
            </a:p>
          </p:txBody>
        </p:sp>
        <p:sp>
          <p:nvSpPr>
            <p:cNvPr id="106" name="TextBox 105"/>
            <p:cNvSpPr txBox="1"/>
            <p:nvPr userDrawn="1"/>
          </p:nvSpPr>
          <p:spPr bwMode="gray">
            <a:xfrm>
              <a:off x="1098007" y="3306999"/>
              <a:ext cx="765249" cy="152419"/>
            </a:xfrm>
            <a:prstGeom prst="rect">
              <a:avLst/>
            </a:prstGeom>
            <a:noFill/>
          </p:spPr>
          <p:txBody>
            <a:bodyPr wrap="square" lIns="0" tIns="0" rIns="0" bIns="0" rtlCol="0">
              <a:spAutoFit/>
            </a:bodyPr>
            <a:lstStyle/>
            <a:p>
              <a:pPr algn="r"/>
              <a:r>
                <a:rPr lang="en-US" sz="1200" dirty="0">
                  <a:solidFill>
                    <a:schemeClr val="tx2"/>
                  </a:solidFill>
                  <a:effectLst>
                    <a:glow rad="165100">
                      <a:schemeClr val="bg1">
                        <a:alpha val="61000"/>
                      </a:schemeClr>
                    </a:glow>
                  </a:effectLst>
                </a:rPr>
                <a:t>Palo Alto</a:t>
              </a:r>
            </a:p>
          </p:txBody>
        </p:sp>
        <p:sp>
          <p:nvSpPr>
            <p:cNvPr id="107" name="TextBox 106"/>
            <p:cNvSpPr txBox="1"/>
            <p:nvPr userDrawn="1"/>
          </p:nvSpPr>
          <p:spPr bwMode="gray">
            <a:xfrm>
              <a:off x="2635628" y="3681474"/>
              <a:ext cx="765249" cy="152419"/>
            </a:xfrm>
            <a:prstGeom prst="rect">
              <a:avLst/>
            </a:prstGeom>
            <a:noFill/>
          </p:spPr>
          <p:txBody>
            <a:bodyPr wrap="square" lIns="0" tIns="0" rIns="0" bIns="0" rtlCol="0">
              <a:spAutoFit/>
            </a:bodyPr>
            <a:lstStyle/>
            <a:p>
              <a:pPr algn="l"/>
              <a:r>
                <a:rPr lang="en-US" sz="1200" dirty="0">
                  <a:solidFill>
                    <a:schemeClr val="tx2"/>
                  </a:solidFill>
                  <a:effectLst>
                    <a:glow rad="165100">
                      <a:schemeClr val="bg1">
                        <a:alpha val="61000"/>
                      </a:schemeClr>
                    </a:glow>
                  </a:effectLst>
                </a:rPr>
                <a:t>Houston</a:t>
              </a:r>
            </a:p>
          </p:txBody>
        </p:sp>
        <p:sp>
          <p:nvSpPr>
            <p:cNvPr id="108" name="TextBox 107"/>
            <p:cNvSpPr txBox="1"/>
            <p:nvPr userDrawn="1"/>
          </p:nvSpPr>
          <p:spPr bwMode="gray">
            <a:xfrm>
              <a:off x="3027403" y="3467648"/>
              <a:ext cx="1203269" cy="152419"/>
            </a:xfrm>
            <a:prstGeom prst="rect">
              <a:avLst/>
            </a:prstGeom>
            <a:noFill/>
          </p:spPr>
          <p:txBody>
            <a:bodyPr wrap="square" lIns="0" tIns="0" rIns="0" bIns="0" rtlCol="0">
              <a:spAutoFit/>
            </a:bodyPr>
            <a:lstStyle/>
            <a:p>
              <a:pPr algn="l"/>
              <a:r>
                <a:rPr lang="en-US" sz="1200" dirty="0">
                  <a:solidFill>
                    <a:schemeClr val="tx2"/>
                  </a:solidFill>
                  <a:effectLst>
                    <a:glow rad="165100">
                      <a:schemeClr val="bg1">
                        <a:alpha val="61000"/>
                      </a:schemeClr>
                    </a:glow>
                  </a:effectLst>
                </a:rPr>
                <a:t>Washington, D.C.</a:t>
              </a:r>
            </a:p>
          </p:txBody>
        </p:sp>
        <p:sp>
          <p:nvSpPr>
            <p:cNvPr id="109" name="TextBox 108"/>
            <p:cNvSpPr txBox="1"/>
            <p:nvPr userDrawn="1"/>
          </p:nvSpPr>
          <p:spPr bwMode="gray">
            <a:xfrm>
              <a:off x="3144349" y="3306810"/>
              <a:ext cx="748132" cy="152419"/>
            </a:xfrm>
            <a:prstGeom prst="rect">
              <a:avLst/>
            </a:prstGeom>
            <a:noFill/>
          </p:spPr>
          <p:txBody>
            <a:bodyPr wrap="square" lIns="0" tIns="0" rIns="0" bIns="0" rtlCol="0">
              <a:spAutoFit/>
            </a:bodyPr>
            <a:lstStyle/>
            <a:p>
              <a:pPr algn="l"/>
              <a:r>
                <a:rPr lang="en-US" sz="1200" dirty="0">
                  <a:solidFill>
                    <a:schemeClr val="tx2"/>
                  </a:solidFill>
                  <a:effectLst>
                    <a:glow rad="165100">
                      <a:schemeClr val="bg1">
                        <a:alpha val="61000"/>
                      </a:schemeClr>
                    </a:glow>
                  </a:effectLst>
                </a:rPr>
                <a:t>New York</a:t>
              </a:r>
            </a:p>
          </p:txBody>
        </p:sp>
        <p:sp>
          <p:nvSpPr>
            <p:cNvPr id="110" name="TextBox 109"/>
            <p:cNvSpPr txBox="1"/>
            <p:nvPr userDrawn="1"/>
          </p:nvSpPr>
          <p:spPr bwMode="gray">
            <a:xfrm>
              <a:off x="3421978" y="3015765"/>
              <a:ext cx="765249" cy="152419"/>
            </a:xfrm>
            <a:prstGeom prst="rect">
              <a:avLst/>
            </a:prstGeom>
            <a:noFill/>
          </p:spPr>
          <p:txBody>
            <a:bodyPr wrap="square" lIns="0" tIns="0" rIns="0" bIns="0" rtlCol="0">
              <a:spAutoFit/>
            </a:bodyPr>
            <a:lstStyle/>
            <a:p>
              <a:pPr algn="r"/>
              <a:r>
                <a:rPr lang="en-US" sz="1200" dirty="0">
                  <a:solidFill>
                    <a:schemeClr val="tx2"/>
                  </a:solidFill>
                  <a:effectLst>
                    <a:glow rad="165100">
                      <a:schemeClr val="bg1">
                        <a:alpha val="61000"/>
                      </a:schemeClr>
                    </a:glow>
                  </a:effectLst>
                </a:rPr>
                <a:t>London</a:t>
              </a:r>
            </a:p>
          </p:txBody>
        </p:sp>
        <p:sp>
          <p:nvSpPr>
            <p:cNvPr id="111" name="TextBox 110"/>
            <p:cNvSpPr txBox="1"/>
            <p:nvPr userDrawn="1"/>
          </p:nvSpPr>
          <p:spPr bwMode="gray">
            <a:xfrm>
              <a:off x="3653264" y="4608885"/>
              <a:ext cx="765249" cy="152419"/>
            </a:xfrm>
            <a:prstGeom prst="rect">
              <a:avLst/>
            </a:prstGeom>
            <a:noFill/>
          </p:spPr>
          <p:txBody>
            <a:bodyPr wrap="square" lIns="0" tIns="0" rIns="0" bIns="0" rtlCol="0">
              <a:spAutoFit/>
            </a:bodyPr>
            <a:lstStyle/>
            <a:p>
              <a:pPr algn="l"/>
              <a:r>
                <a:rPr lang="en-US" sz="1200" dirty="0">
                  <a:solidFill>
                    <a:schemeClr val="tx2"/>
                  </a:solidFill>
                  <a:effectLst>
                    <a:glow rad="165100">
                      <a:schemeClr val="bg1">
                        <a:alpha val="61000"/>
                      </a:schemeClr>
                    </a:glow>
                  </a:effectLst>
                </a:rPr>
                <a:t>São Paulo</a:t>
              </a:r>
            </a:p>
          </p:txBody>
        </p:sp>
        <p:sp>
          <p:nvSpPr>
            <p:cNvPr id="112" name="TextBox 111"/>
            <p:cNvSpPr txBox="1"/>
            <p:nvPr userDrawn="1"/>
          </p:nvSpPr>
          <p:spPr bwMode="gray">
            <a:xfrm>
              <a:off x="6104128" y="3373925"/>
              <a:ext cx="422255" cy="152419"/>
            </a:xfrm>
            <a:prstGeom prst="rect">
              <a:avLst/>
            </a:prstGeom>
            <a:noFill/>
          </p:spPr>
          <p:txBody>
            <a:bodyPr wrap="square" lIns="0" tIns="0" rIns="0" bIns="0" rtlCol="0">
              <a:spAutoFit/>
            </a:bodyPr>
            <a:lstStyle/>
            <a:p>
              <a:pPr algn="r"/>
              <a:r>
                <a:rPr lang="en-US" sz="1200" dirty="0">
                  <a:solidFill>
                    <a:schemeClr val="tx2"/>
                  </a:solidFill>
                  <a:effectLst>
                    <a:glow rad="165100">
                      <a:schemeClr val="bg1">
                        <a:alpha val="61000"/>
                      </a:schemeClr>
                    </a:glow>
                  </a:effectLst>
                </a:rPr>
                <a:t>Beijing</a:t>
              </a:r>
            </a:p>
          </p:txBody>
        </p:sp>
        <p:sp>
          <p:nvSpPr>
            <p:cNvPr id="113" name="TextBox 112"/>
            <p:cNvSpPr txBox="1"/>
            <p:nvPr userDrawn="1"/>
          </p:nvSpPr>
          <p:spPr bwMode="gray">
            <a:xfrm>
              <a:off x="7281914" y="3425161"/>
              <a:ext cx="559707" cy="152419"/>
            </a:xfrm>
            <a:prstGeom prst="rect">
              <a:avLst/>
            </a:prstGeom>
            <a:noFill/>
          </p:spPr>
          <p:txBody>
            <a:bodyPr wrap="square" lIns="0" tIns="0" rIns="0" bIns="0" rtlCol="0">
              <a:spAutoFit/>
            </a:bodyPr>
            <a:lstStyle/>
            <a:p>
              <a:pPr algn="l"/>
              <a:r>
                <a:rPr lang="en-US" sz="1200" dirty="0">
                  <a:solidFill>
                    <a:schemeClr val="tx2"/>
                  </a:solidFill>
                  <a:effectLst>
                    <a:glow rad="165100">
                      <a:schemeClr val="bg1">
                        <a:alpha val="61000"/>
                      </a:schemeClr>
                    </a:glow>
                  </a:effectLst>
                </a:rPr>
                <a:t>Tokyo</a:t>
              </a:r>
            </a:p>
          </p:txBody>
        </p:sp>
        <p:sp>
          <p:nvSpPr>
            <p:cNvPr id="114" name="TextBox 113"/>
            <p:cNvSpPr txBox="1"/>
            <p:nvPr userDrawn="1"/>
          </p:nvSpPr>
          <p:spPr bwMode="gray">
            <a:xfrm>
              <a:off x="6797974" y="3727441"/>
              <a:ext cx="863134" cy="152419"/>
            </a:xfrm>
            <a:prstGeom prst="rect">
              <a:avLst/>
            </a:prstGeom>
            <a:noFill/>
          </p:spPr>
          <p:txBody>
            <a:bodyPr wrap="square" lIns="0" tIns="0" rIns="0" bIns="0" rtlCol="0">
              <a:spAutoFit/>
            </a:bodyPr>
            <a:lstStyle/>
            <a:p>
              <a:pPr algn="l"/>
              <a:r>
                <a:rPr lang="en-US" sz="1200" dirty="0">
                  <a:solidFill>
                    <a:schemeClr val="tx2"/>
                  </a:solidFill>
                  <a:effectLst>
                    <a:glow rad="165100">
                      <a:schemeClr val="bg1">
                        <a:alpha val="61000"/>
                      </a:schemeClr>
                    </a:glow>
                  </a:effectLst>
                </a:rPr>
                <a:t>Hong Kong</a:t>
              </a:r>
            </a:p>
          </p:txBody>
        </p:sp>
        <p:sp>
          <p:nvSpPr>
            <p:cNvPr id="115" name="TextBox 114"/>
            <p:cNvSpPr txBox="1"/>
            <p:nvPr userDrawn="1"/>
          </p:nvSpPr>
          <p:spPr bwMode="gray">
            <a:xfrm>
              <a:off x="4520147" y="3032775"/>
              <a:ext cx="670781" cy="152419"/>
            </a:xfrm>
            <a:prstGeom prst="rect">
              <a:avLst/>
            </a:prstGeom>
            <a:noFill/>
          </p:spPr>
          <p:txBody>
            <a:bodyPr wrap="square" lIns="0" tIns="0" rIns="0" bIns="0" rtlCol="0">
              <a:spAutoFit/>
            </a:bodyPr>
            <a:lstStyle/>
            <a:p>
              <a:pPr algn="l"/>
              <a:r>
                <a:rPr lang="en-US" sz="1200" dirty="0">
                  <a:solidFill>
                    <a:schemeClr val="tx2"/>
                  </a:solidFill>
                  <a:effectLst>
                    <a:glow rad="165100">
                      <a:schemeClr val="bg1">
                        <a:alpha val="61000"/>
                      </a:schemeClr>
                    </a:glow>
                  </a:effectLst>
                </a:rPr>
                <a:t>Brussels</a:t>
              </a:r>
            </a:p>
          </p:txBody>
        </p:sp>
        <p:sp>
          <p:nvSpPr>
            <p:cNvPr id="116" name="TextBox 115"/>
            <p:cNvSpPr txBox="1"/>
            <p:nvPr userDrawn="1"/>
          </p:nvSpPr>
          <p:spPr bwMode="gray">
            <a:xfrm>
              <a:off x="3238223" y="3113026"/>
              <a:ext cx="906716" cy="152419"/>
            </a:xfrm>
            <a:prstGeom prst="rect">
              <a:avLst/>
            </a:prstGeom>
            <a:noFill/>
          </p:spPr>
          <p:txBody>
            <a:bodyPr wrap="square" lIns="0" tIns="0" rIns="0" bIns="0" rtlCol="0">
              <a:spAutoFit/>
            </a:bodyPr>
            <a:lstStyle/>
            <a:p>
              <a:pPr marL="0" algn="l" defTabSz="914400" rtl="0" eaLnBrk="1" latinLnBrk="0" hangingPunct="1"/>
              <a:r>
                <a:rPr lang="en-US" sz="1200" kern="1200" dirty="0">
                  <a:solidFill>
                    <a:schemeClr val="tx2"/>
                  </a:solidFill>
                  <a:effectLst>
                    <a:glow rad="165100">
                      <a:schemeClr val="bg1">
                        <a:alpha val="61000"/>
                      </a:schemeClr>
                    </a:glow>
                  </a:effectLst>
                  <a:latin typeface="+mn-lt"/>
                  <a:ea typeface="+mn-ea"/>
                  <a:cs typeface="+mn-cs"/>
                </a:rPr>
                <a:t>Boston</a:t>
              </a:r>
            </a:p>
          </p:txBody>
        </p:sp>
        <p:sp>
          <p:nvSpPr>
            <p:cNvPr id="117" name="TextBox 116"/>
            <p:cNvSpPr txBox="1"/>
            <p:nvPr userDrawn="1"/>
          </p:nvSpPr>
          <p:spPr bwMode="gray">
            <a:xfrm>
              <a:off x="4604415" y="3204648"/>
              <a:ext cx="783874" cy="152419"/>
            </a:xfrm>
            <a:prstGeom prst="rect">
              <a:avLst/>
            </a:prstGeom>
            <a:noFill/>
          </p:spPr>
          <p:txBody>
            <a:bodyPr wrap="square" lIns="0" tIns="0" rIns="0" bIns="0" rtlCol="0">
              <a:spAutoFit/>
            </a:bodyPr>
            <a:lstStyle/>
            <a:p>
              <a:pPr algn="l"/>
              <a:r>
                <a:rPr lang="en-US" sz="1200" dirty="0">
                  <a:solidFill>
                    <a:schemeClr val="tx2"/>
                  </a:solidFill>
                  <a:effectLst>
                    <a:glow rad="165100">
                      <a:schemeClr val="bg1">
                        <a:alpha val="61000"/>
                      </a:schemeClr>
                    </a:glow>
                  </a:effectLst>
                </a:rPr>
                <a:t>Luxembourg*</a:t>
              </a:r>
            </a:p>
          </p:txBody>
        </p:sp>
      </p:grpSp>
      <p:sp>
        <p:nvSpPr>
          <p:cNvPr id="103" name="TextBox 102"/>
          <p:cNvSpPr txBox="1"/>
          <p:nvPr userDrawn="1"/>
        </p:nvSpPr>
        <p:spPr>
          <a:xfrm>
            <a:off x="354176" y="283464"/>
            <a:ext cx="4952027" cy="538318"/>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F462B"/>
                </a:solidFill>
                <a:effectLst/>
                <a:uLnTx/>
                <a:uFillTx/>
                <a:latin typeface="+mn-lt"/>
              </a:rPr>
              <a:t>Simpson Thacher Worldwide</a:t>
            </a:r>
            <a:endParaRPr lang="en-US" dirty="0"/>
          </a:p>
        </p:txBody>
      </p:sp>
      <p:sp>
        <p:nvSpPr>
          <p:cNvPr id="2" name="Footer Placeholder 1"/>
          <p:cNvSpPr>
            <a:spLocks noGrp="1"/>
          </p:cNvSpPr>
          <p:nvPr>
            <p:ph type="ftr" sz="quarter" idx="13"/>
          </p:nvPr>
        </p:nvSpPr>
        <p:spPr/>
        <p:txBody>
          <a:bodyPr/>
          <a:lstStyle/>
          <a:p>
            <a:endParaRPr lang="en-US" dirty="0"/>
          </a:p>
        </p:txBody>
      </p:sp>
      <p:sp>
        <p:nvSpPr>
          <p:cNvPr id="30" name="Slide Number Placeholder 3"/>
          <p:cNvSpPr>
            <a:spLocks noGrp="1"/>
          </p:cNvSpPr>
          <p:nvPr>
            <p:ph type="sldNum" sz="quarter" idx="18"/>
          </p:nvPr>
        </p:nvSpPr>
        <p:spPr>
          <a:xfrm>
            <a:off x="8726832" y="6537354"/>
            <a:ext cx="417167" cy="328393"/>
          </a:xfrm>
        </p:spPr>
        <p:txBody>
          <a:bodyPr/>
          <a:lstStyle/>
          <a:p>
            <a:fld id="{9B0005A4-9A48-4F82-82D8-7D3EECF7B059}" type="slidenum">
              <a:rPr lang="en-US" smtClean="0"/>
              <a:pPr/>
              <a:t>‹#›</a:t>
            </a:fld>
            <a:endParaRPr lang="en-US" dirty="0"/>
          </a:p>
        </p:txBody>
      </p:sp>
      <p:sp>
        <p:nvSpPr>
          <p:cNvPr id="34" name="Rectangle 33"/>
          <p:cNvSpPr/>
          <p:nvPr userDrawn="1"/>
        </p:nvSpPr>
        <p:spPr>
          <a:xfrm>
            <a:off x="365760" y="6126480"/>
            <a:ext cx="8412480" cy="182880"/>
          </a:xfrm>
          <a:prstGeom prst="rect">
            <a:avLst/>
          </a:prstGeom>
        </p:spPr>
        <p:txBody>
          <a:bodyPr wrap="square" lIns="0" tIns="0" rIns="0" bIns="0">
            <a:noAutofit/>
          </a:bodyPr>
          <a:lstStyle/>
          <a:p>
            <a:pPr algn="r"/>
            <a:r>
              <a:rPr lang="en-US" sz="800" i="1" baseline="0" dirty="0">
                <a:solidFill>
                  <a:schemeClr val="tx1"/>
                </a:solidFill>
                <a:effectLst/>
                <a:latin typeface="+mj-lt"/>
                <a:ea typeface="Times New Roman" panose="02020603050405020304" pitchFamily="18" charset="0"/>
                <a:cs typeface="Times New Roman" panose="02020603050405020304" pitchFamily="18" charset="0"/>
              </a:rPr>
              <a:t>* In November 2024, Simpson Thacher announced plans to open an office in Luxembourg.</a:t>
            </a:r>
            <a:endParaRPr lang="en-US" sz="800" i="1" baseline="0" dirty="0">
              <a:solidFill>
                <a:schemeClr val="tx1"/>
              </a:solidFill>
              <a:latin typeface="+mj-lt"/>
            </a:endParaRPr>
          </a:p>
        </p:txBody>
      </p:sp>
      <p:grpSp>
        <p:nvGrpSpPr>
          <p:cNvPr id="72" name="Group 71"/>
          <p:cNvGrpSpPr/>
          <p:nvPr userDrawn="1"/>
        </p:nvGrpSpPr>
        <p:grpSpPr bwMode="gray">
          <a:xfrm>
            <a:off x="1468176" y="2829682"/>
            <a:ext cx="6381113" cy="1974291"/>
            <a:chOff x="1938640" y="3106631"/>
            <a:chExt cx="5266807" cy="1629529"/>
          </a:xfrm>
        </p:grpSpPr>
        <p:sp>
          <p:nvSpPr>
            <p:cNvPr id="87" name="Oval 86"/>
            <p:cNvSpPr>
              <a:spLocks noChangeAspect="1"/>
            </p:cNvSpPr>
            <p:nvPr userDrawn="1"/>
          </p:nvSpPr>
          <p:spPr bwMode="gray">
            <a:xfrm>
              <a:off x="1938640" y="3360834"/>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p:cNvSpPr>
              <a:spLocks noChangeAspect="1"/>
            </p:cNvSpPr>
            <p:nvPr userDrawn="1"/>
          </p:nvSpPr>
          <p:spPr bwMode="gray">
            <a:xfrm>
              <a:off x="2008535" y="3545300"/>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userDrawn="1"/>
          </p:nvSpPr>
          <p:spPr bwMode="gray">
            <a:xfrm>
              <a:off x="2515739" y="3643062"/>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p:cNvSpPr>
              <a:spLocks noChangeAspect="1"/>
            </p:cNvSpPr>
            <p:nvPr userDrawn="1"/>
          </p:nvSpPr>
          <p:spPr bwMode="gray">
            <a:xfrm>
              <a:off x="2887853" y="3448667"/>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userDrawn="1"/>
          </p:nvSpPr>
          <p:spPr bwMode="gray">
            <a:xfrm>
              <a:off x="3000629" y="3310100"/>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p:cNvSpPr>
              <a:spLocks noChangeAspect="1"/>
            </p:cNvSpPr>
            <p:nvPr userDrawn="1"/>
          </p:nvSpPr>
          <p:spPr bwMode="gray">
            <a:xfrm>
              <a:off x="3485094" y="4651780"/>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p:cNvSpPr>
              <a:spLocks noChangeAspect="1"/>
            </p:cNvSpPr>
            <p:nvPr userDrawn="1"/>
          </p:nvSpPr>
          <p:spPr bwMode="gray">
            <a:xfrm>
              <a:off x="4245885" y="3106631"/>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p:cNvSpPr>
              <a:spLocks noChangeAspect="1"/>
            </p:cNvSpPr>
            <p:nvPr userDrawn="1"/>
          </p:nvSpPr>
          <p:spPr bwMode="gray">
            <a:xfrm>
              <a:off x="6596725" y="3433798"/>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p:cNvSpPr>
              <a:spLocks noChangeAspect="1"/>
            </p:cNvSpPr>
            <p:nvPr userDrawn="1"/>
          </p:nvSpPr>
          <p:spPr bwMode="gray">
            <a:xfrm>
              <a:off x="7121067" y="3486022"/>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p:cNvSpPr>
              <a:spLocks noChangeAspect="1"/>
            </p:cNvSpPr>
            <p:nvPr userDrawn="1"/>
          </p:nvSpPr>
          <p:spPr bwMode="gray">
            <a:xfrm>
              <a:off x="6647188" y="3772028"/>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p:cNvSpPr>
              <a:spLocks noChangeAspect="1"/>
            </p:cNvSpPr>
            <p:nvPr userDrawn="1"/>
          </p:nvSpPr>
          <p:spPr bwMode="gray">
            <a:xfrm>
              <a:off x="4407307" y="3160047"/>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p:cNvSpPr>
              <a:spLocks noChangeAspect="1"/>
            </p:cNvSpPr>
            <p:nvPr userDrawn="1"/>
          </p:nvSpPr>
          <p:spPr bwMode="gray">
            <a:xfrm>
              <a:off x="3109618" y="3159633"/>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userDrawn="1"/>
          </p:nvSpPr>
          <p:spPr bwMode="gray">
            <a:xfrm>
              <a:off x="4477957" y="3251681"/>
              <a:ext cx="84380" cy="843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01356235"/>
      </p:ext>
    </p:extLst>
  </p:cSld>
  <p:clrMapOvr>
    <a:masterClrMapping/>
  </p:clrMapOvr>
  <p:transition>
    <p:fade/>
  </p:transition>
</p:sldLayout>
</file>

<file path=ppt/slideLayouts/slideLayout4.xml><?xml version="1.0" encoding="utf-8"?>
<p:sldLayout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Cover_PhotographicFull_Templat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0" y="1286911"/>
            <a:ext cx="9144000" cy="5571089"/>
          </a:xfrm>
          <a:solidFill>
            <a:schemeClr val="bg1">
              <a:lumMod val="95000"/>
            </a:schemeClr>
          </a:solidFill>
        </p:spPr>
        <p:txBody>
          <a:bodyPr/>
          <a:lstStyle>
            <a:lvl1pPr>
              <a:defRPr baseline="0"/>
            </a:lvl1pPr>
          </a:lstStyle>
          <a:p>
            <a:r>
              <a:rPr lang="en-US" dirty="0"/>
              <a:t>Place picture here</a:t>
            </a:r>
          </a:p>
        </p:txBody>
      </p:sp>
      <p:sp>
        <p:nvSpPr>
          <p:cNvPr id="4" name="Title Placeholder 1"/>
          <p:cNvSpPr>
            <a:spLocks noGrp="1"/>
          </p:cNvSpPr>
          <p:nvPr>
            <p:ph type="title" hasCustomPrompt="1"/>
          </p:nvPr>
        </p:nvSpPr>
        <p:spPr>
          <a:xfrm>
            <a:off x="355599" y="2011680"/>
            <a:ext cx="8447089" cy="914400"/>
          </a:xfrm>
          <a:prstGeom prst="rect">
            <a:avLst/>
          </a:prstGeom>
        </p:spPr>
        <p:txBody>
          <a:bodyPr anchor="t" anchorCtr="0"/>
          <a:lstStyle>
            <a:lvl1pPr>
              <a:defRPr lang="en-US" sz="5200" b="0" i="0" cap="none" spc="-100" baseline="0" dirty="0">
                <a:solidFill>
                  <a:schemeClr val="tx2"/>
                </a:solidFill>
              </a:defRPr>
            </a:lvl1pPr>
          </a:lstStyle>
          <a:p>
            <a:pPr marL="0" lvl="0"/>
            <a:r>
              <a:rPr lang="en-US" dirty="0"/>
              <a:t>Presentation Title</a:t>
            </a:r>
          </a:p>
        </p:txBody>
      </p:sp>
      <p:sp>
        <p:nvSpPr>
          <p:cNvPr id="16" name="Text Placeholder 12"/>
          <p:cNvSpPr>
            <a:spLocks noGrp="1"/>
          </p:cNvSpPr>
          <p:nvPr>
            <p:ph type="body" sz="quarter" idx="10" hasCustomPrompt="1"/>
          </p:nvPr>
        </p:nvSpPr>
        <p:spPr>
          <a:xfrm>
            <a:off x="355599" y="4572000"/>
            <a:ext cx="2798994" cy="482324"/>
          </a:xfrm>
        </p:spPr>
        <p:txBody>
          <a:bodyPr/>
          <a:lstStyle>
            <a:lvl1pPr>
              <a:defRPr sz="1800">
                <a:solidFill>
                  <a:schemeClr val="tx1"/>
                </a:solidFill>
              </a:defRPr>
            </a:lvl1pPr>
          </a:lstStyle>
          <a:p>
            <a:pPr lvl="0"/>
            <a:r>
              <a:rPr lang="en-US" dirty="0"/>
              <a:t>Date</a:t>
            </a:r>
          </a:p>
        </p:txBody>
      </p:sp>
      <p:sp>
        <p:nvSpPr>
          <p:cNvPr id="19" name="Text Placeholder 18"/>
          <p:cNvSpPr>
            <a:spLocks noGrp="1"/>
          </p:cNvSpPr>
          <p:nvPr>
            <p:ph type="body" sz="quarter" idx="11" hasCustomPrompt="1"/>
          </p:nvPr>
        </p:nvSpPr>
        <p:spPr>
          <a:xfrm>
            <a:off x="355598" y="2834640"/>
            <a:ext cx="4572000" cy="914400"/>
          </a:xfrm>
        </p:spPr>
        <p:txBody>
          <a:bodyPr anchor="t" anchorCtr="0"/>
          <a:lstStyle>
            <a:lvl1pPr>
              <a:lnSpc>
                <a:spcPct val="95000"/>
              </a:lnSpc>
              <a:spcBef>
                <a:spcPts val="0"/>
              </a:spcBef>
              <a:spcAft>
                <a:spcPts val="0"/>
              </a:spcAft>
              <a:defRPr lang="en-US" sz="2000" dirty="0" smtClean="0"/>
            </a:lvl1pPr>
          </a:lstStyle>
          <a:p>
            <a:pPr lvl="0"/>
            <a:r>
              <a:rPr lang="en-US" dirty="0"/>
              <a:t>Presentation sub-title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33195"/>
          </a:xfrm>
          <a:prstGeom prst="rect">
            <a:avLst/>
          </a:prstGeom>
          <a:effectLst>
            <a:outerShdw blurRad="177800" dist="38100" dir="5400000" algn="t" rotWithShape="0">
              <a:prstClr val="black">
                <a:alpha val="35000"/>
              </a:prstClr>
            </a:outerShdw>
          </a:effectLst>
        </p:spPr>
      </p:pic>
      <p:grpSp>
        <p:nvGrpSpPr>
          <p:cNvPr id="25" name="Group 24"/>
          <p:cNvGrpSpPr>
            <a:grpSpLocks noChangeAspect="1"/>
          </p:cNvGrpSpPr>
          <p:nvPr userDrawn="1"/>
        </p:nvGrpSpPr>
        <p:grpSpPr bwMode="gray">
          <a:xfrm>
            <a:off x="470041" y="186566"/>
            <a:ext cx="1691640" cy="600405"/>
            <a:chOff x="449263" y="398463"/>
            <a:chExt cx="1789112" cy="635000"/>
          </a:xfrm>
        </p:grpSpPr>
        <p:sp>
          <p:nvSpPr>
            <p:cNvPr id="26" name="Freeform 5"/>
            <p:cNvSpPr>
              <a:spLocks noEditPoints="1"/>
            </p:cNvSpPr>
            <p:nvPr userDrawn="1"/>
          </p:nvSpPr>
          <p:spPr bwMode="gray">
            <a:xfrm>
              <a:off x="668338" y="735013"/>
              <a:ext cx="1570037" cy="298450"/>
            </a:xfrm>
            <a:custGeom>
              <a:avLst/>
              <a:gdLst>
                <a:gd name="T0" fmla="*/ 63 w 510"/>
                <a:gd name="T1" fmla="*/ 91 h 97"/>
                <a:gd name="T2" fmla="*/ 47 w 510"/>
                <a:gd name="T3" fmla="*/ 14 h 97"/>
                <a:gd name="T4" fmla="*/ 81 w 510"/>
                <a:gd name="T5" fmla="*/ 43 h 97"/>
                <a:gd name="T6" fmla="*/ 0 w 510"/>
                <a:gd name="T7" fmla="*/ 43 h 97"/>
                <a:gd name="T8" fmla="*/ 35 w 510"/>
                <a:gd name="T9" fmla="*/ 14 h 97"/>
                <a:gd name="T10" fmla="*/ 18 w 510"/>
                <a:gd name="T11" fmla="*/ 91 h 97"/>
                <a:gd name="T12" fmla="*/ 119 w 510"/>
                <a:gd name="T13" fmla="*/ 95 h 97"/>
                <a:gd name="T14" fmla="*/ 109 w 510"/>
                <a:gd name="T15" fmla="*/ 82 h 97"/>
                <a:gd name="T16" fmla="*/ 140 w 510"/>
                <a:gd name="T17" fmla="*/ 53 h 97"/>
                <a:gd name="T18" fmla="*/ 130 w 510"/>
                <a:gd name="T19" fmla="*/ 91 h 97"/>
                <a:gd name="T20" fmla="*/ 159 w 510"/>
                <a:gd name="T21" fmla="*/ 91 h 97"/>
                <a:gd name="T22" fmla="*/ 150 w 510"/>
                <a:gd name="T23" fmla="*/ 52 h 97"/>
                <a:gd name="T24" fmla="*/ 109 w 510"/>
                <a:gd name="T25" fmla="*/ 49 h 97"/>
                <a:gd name="T26" fmla="*/ 90 w 510"/>
                <a:gd name="T27" fmla="*/ 2 h 97"/>
                <a:gd name="T28" fmla="*/ 99 w 510"/>
                <a:gd name="T29" fmla="*/ 15 h 97"/>
                <a:gd name="T30" fmla="*/ 90 w 510"/>
                <a:gd name="T31" fmla="*/ 91 h 97"/>
                <a:gd name="T32" fmla="*/ 211 w 510"/>
                <a:gd name="T33" fmla="*/ 82 h 97"/>
                <a:gd name="T34" fmla="*/ 233 w 510"/>
                <a:gd name="T35" fmla="*/ 91 h 97"/>
                <a:gd name="T36" fmla="*/ 222 w 510"/>
                <a:gd name="T37" fmla="*/ 86 h 97"/>
                <a:gd name="T38" fmla="*/ 174 w 510"/>
                <a:gd name="T39" fmla="*/ 47 h 97"/>
                <a:gd name="T40" fmla="*/ 185 w 510"/>
                <a:gd name="T41" fmla="*/ 40 h 97"/>
                <a:gd name="T42" fmla="*/ 212 w 510"/>
                <a:gd name="T43" fmla="*/ 54 h 97"/>
                <a:gd name="T44" fmla="*/ 187 w 510"/>
                <a:gd name="T45" fmla="*/ 97 h 97"/>
                <a:gd name="T46" fmla="*/ 212 w 510"/>
                <a:gd name="T47" fmla="*/ 60 h 97"/>
                <a:gd name="T48" fmla="*/ 271 w 510"/>
                <a:gd name="T49" fmla="*/ 97 h 97"/>
                <a:gd name="T50" fmla="*/ 275 w 510"/>
                <a:gd name="T51" fmla="*/ 92 h 97"/>
                <a:gd name="T52" fmla="*/ 288 w 510"/>
                <a:gd name="T53" fmla="*/ 39 h 97"/>
                <a:gd name="T54" fmla="*/ 287 w 510"/>
                <a:gd name="T55" fmla="*/ 57 h 97"/>
                <a:gd name="T56" fmla="*/ 242 w 510"/>
                <a:gd name="T57" fmla="*/ 64 h 97"/>
                <a:gd name="T58" fmla="*/ 337 w 510"/>
                <a:gd name="T59" fmla="*/ 95 h 97"/>
                <a:gd name="T60" fmla="*/ 327 w 510"/>
                <a:gd name="T61" fmla="*/ 82 h 97"/>
                <a:gd name="T62" fmla="*/ 357 w 510"/>
                <a:gd name="T63" fmla="*/ 53 h 97"/>
                <a:gd name="T64" fmla="*/ 347 w 510"/>
                <a:gd name="T65" fmla="*/ 91 h 97"/>
                <a:gd name="T66" fmla="*/ 376 w 510"/>
                <a:gd name="T67" fmla="*/ 91 h 97"/>
                <a:gd name="T68" fmla="*/ 368 w 510"/>
                <a:gd name="T69" fmla="*/ 52 h 97"/>
                <a:gd name="T70" fmla="*/ 326 w 510"/>
                <a:gd name="T71" fmla="*/ 49 h 97"/>
                <a:gd name="T72" fmla="*/ 307 w 510"/>
                <a:gd name="T73" fmla="*/ 2 h 97"/>
                <a:gd name="T74" fmla="*/ 317 w 510"/>
                <a:gd name="T75" fmla="*/ 15 h 97"/>
                <a:gd name="T76" fmla="*/ 307 w 510"/>
                <a:gd name="T77" fmla="*/ 91 h 97"/>
                <a:gd name="T78" fmla="*/ 444 w 510"/>
                <a:gd name="T79" fmla="*/ 81 h 97"/>
                <a:gd name="T80" fmla="*/ 399 w 510"/>
                <a:gd name="T81" fmla="*/ 65 h 97"/>
                <a:gd name="T82" fmla="*/ 417 w 510"/>
                <a:gd name="T83" fmla="*/ 30 h 97"/>
                <a:gd name="T84" fmla="*/ 399 w 510"/>
                <a:gd name="T85" fmla="*/ 60 h 97"/>
                <a:gd name="T86" fmla="*/ 423 w 510"/>
                <a:gd name="T87" fmla="*/ 60 h 97"/>
                <a:gd name="T88" fmla="*/ 489 w 510"/>
                <a:gd name="T89" fmla="*/ 95 h 97"/>
                <a:gd name="T90" fmla="*/ 477 w 510"/>
                <a:gd name="T91" fmla="*/ 82 h 97"/>
                <a:gd name="T92" fmla="*/ 499 w 510"/>
                <a:gd name="T93" fmla="*/ 37 h 97"/>
                <a:gd name="T94" fmla="*/ 510 w 510"/>
                <a:gd name="T95" fmla="*/ 42 h 97"/>
                <a:gd name="T96" fmla="*/ 475 w 510"/>
                <a:gd name="T97" fmla="*/ 56 h 97"/>
                <a:gd name="T98" fmla="*/ 457 w 510"/>
                <a:gd name="T99" fmla="*/ 36 h 97"/>
                <a:gd name="T100" fmla="*/ 466 w 510"/>
                <a:gd name="T101" fmla="*/ 82 h 97"/>
                <a:gd name="T102" fmla="*/ 457 w 510"/>
                <a:gd name="T103"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0" h="97">
                  <a:moveTo>
                    <a:pt x="18" y="95"/>
                  </a:moveTo>
                  <a:cubicBezTo>
                    <a:pt x="63" y="95"/>
                    <a:pt x="63" y="95"/>
                    <a:pt x="63" y="95"/>
                  </a:cubicBezTo>
                  <a:cubicBezTo>
                    <a:pt x="63" y="91"/>
                    <a:pt x="63" y="91"/>
                    <a:pt x="63" y="91"/>
                  </a:cubicBezTo>
                  <a:cubicBezTo>
                    <a:pt x="57" y="91"/>
                    <a:pt x="57" y="91"/>
                    <a:pt x="57" y="91"/>
                  </a:cubicBezTo>
                  <a:cubicBezTo>
                    <a:pt x="49" y="91"/>
                    <a:pt x="47" y="89"/>
                    <a:pt x="47" y="82"/>
                  </a:cubicBezTo>
                  <a:cubicBezTo>
                    <a:pt x="47" y="14"/>
                    <a:pt x="47" y="14"/>
                    <a:pt x="47" y="14"/>
                  </a:cubicBezTo>
                  <a:cubicBezTo>
                    <a:pt x="51" y="14"/>
                    <a:pt x="51" y="14"/>
                    <a:pt x="51" y="14"/>
                  </a:cubicBezTo>
                  <a:cubicBezTo>
                    <a:pt x="73" y="14"/>
                    <a:pt x="74" y="21"/>
                    <a:pt x="78" y="43"/>
                  </a:cubicBezTo>
                  <a:cubicBezTo>
                    <a:pt x="81" y="43"/>
                    <a:pt x="81" y="43"/>
                    <a:pt x="81" y="43"/>
                  </a:cubicBezTo>
                  <a:cubicBezTo>
                    <a:pt x="79" y="10"/>
                    <a:pt x="79" y="10"/>
                    <a:pt x="79" y="10"/>
                  </a:cubicBezTo>
                  <a:cubicBezTo>
                    <a:pt x="1" y="10"/>
                    <a:pt x="1" y="10"/>
                    <a:pt x="1" y="10"/>
                  </a:cubicBezTo>
                  <a:cubicBezTo>
                    <a:pt x="0" y="43"/>
                    <a:pt x="0" y="43"/>
                    <a:pt x="0" y="43"/>
                  </a:cubicBezTo>
                  <a:cubicBezTo>
                    <a:pt x="2" y="43"/>
                    <a:pt x="2" y="43"/>
                    <a:pt x="2" y="43"/>
                  </a:cubicBezTo>
                  <a:cubicBezTo>
                    <a:pt x="6" y="21"/>
                    <a:pt x="9" y="14"/>
                    <a:pt x="30" y="14"/>
                  </a:cubicBezTo>
                  <a:cubicBezTo>
                    <a:pt x="35" y="14"/>
                    <a:pt x="35" y="14"/>
                    <a:pt x="35" y="14"/>
                  </a:cubicBezTo>
                  <a:cubicBezTo>
                    <a:pt x="35" y="82"/>
                    <a:pt x="35" y="82"/>
                    <a:pt x="35" y="82"/>
                  </a:cubicBezTo>
                  <a:cubicBezTo>
                    <a:pt x="35" y="89"/>
                    <a:pt x="32" y="91"/>
                    <a:pt x="25" y="91"/>
                  </a:cubicBezTo>
                  <a:cubicBezTo>
                    <a:pt x="18" y="91"/>
                    <a:pt x="18" y="91"/>
                    <a:pt x="18" y="91"/>
                  </a:cubicBezTo>
                  <a:cubicBezTo>
                    <a:pt x="18" y="95"/>
                    <a:pt x="18" y="95"/>
                    <a:pt x="18" y="95"/>
                  </a:cubicBezTo>
                  <a:close/>
                  <a:moveTo>
                    <a:pt x="90" y="95"/>
                  </a:moveTo>
                  <a:cubicBezTo>
                    <a:pt x="119" y="95"/>
                    <a:pt x="119" y="95"/>
                    <a:pt x="119" y="95"/>
                  </a:cubicBezTo>
                  <a:cubicBezTo>
                    <a:pt x="119" y="91"/>
                    <a:pt x="119" y="91"/>
                    <a:pt x="119" y="91"/>
                  </a:cubicBezTo>
                  <a:cubicBezTo>
                    <a:pt x="118" y="91"/>
                    <a:pt x="118" y="91"/>
                    <a:pt x="118" y="91"/>
                  </a:cubicBezTo>
                  <a:cubicBezTo>
                    <a:pt x="111" y="91"/>
                    <a:pt x="109" y="89"/>
                    <a:pt x="109" y="82"/>
                  </a:cubicBezTo>
                  <a:cubicBezTo>
                    <a:pt x="109" y="67"/>
                    <a:pt x="109" y="67"/>
                    <a:pt x="109" y="67"/>
                  </a:cubicBezTo>
                  <a:cubicBezTo>
                    <a:pt x="109" y="53"/>
                    <a:pt x="118" y="37"/>
                    <a:pt x="129" y="37"/>
                  </a:cubicBezTo>
                  <a:cubicBezTo>
                    <a:pt x="136" y="37"/>
                    <a:pt x="140" y="42"/>
                    <a:pt x="140" y="53"/>
                  </a:cubicBezTo>
                  <a:cubicBezTo>
                    <a:pt x="140" y="82"/>
                    <a:pt x="140" y="82"/>
                    <a:pt x="140" y="82"/>
                  </a:cubicBezTo>
                  <a:cubicBezTo>
                    <a:pt x="140" y="89"/>
                    <a:pt x="138" y="91"/>
                    <a:pt x="132" y="91"/>
                  </a:cubicBezTo>
                  <a:cubicBezTo>
                    <a:pt x="130" y="91"/>
                    <a:pt x="130" y="91"/>
                    <a:pt x="130" y="91"/>
                  </a:cubicBezTo>
                  <a:cubicBezTo>
                    <a:pt x="130" y="95"/>
                    <a:pt x="130" y="95"/>
                    <a:pt x="130" y="95"/>
                  </a:cubicBezTo>
                  <a:cubicBezTo>
                    <a:pt x="159" y="95"/>
                    <a:pt x="159" y="95"/>
                    <a:pt x="159" y="95"/>
                  </a:cubicBezTo>
                  <a:cubicBezTo>
                    <a:pt x="159" y="91"/>
                    <a:pt x="159" y="91"/>
                    <a:pt x="159" y="91"/>
                  </a:cubicBezTo>
                  <a:cubicBezTo>
                    <a:pt x="159" y="91"/>
                    <a:pt x="159" y="91"/>
                    <a:pt x="159" y="91"/>
                  </a:cubicBezTo>
                  <a:cubicBezTo>
                    <a:pt x="152" y="91"/>
                    <a:pt x="150" y="89"/>
                    <a:pt x="150" y="82"/>
                  </a:cubicBezTo>
                  <a:cubicBezTo>
                    <a:pt x="150" y="52"/>
                    <a:pt x="150" y="52"/>
                    <a:pt x="150" y="52"/>
                  </a:cubicBezTo>
                  <a:cubicBezTo>
                    <a:pt x="150" y="38"/>
                    <a:pt x="144" y="31"/>
                    <a:pt x="132" y="31"/>
                  </a:cubicBezTo>
                  <a:cubicBezTo>
                    <a:pt x="122" y="31"/>
                    <a:pt x="115" y="39"/>
                    <a:pt x="109" y="49"/>
                  </a:cubicBezTo>
                  <a:cubicBezTo>
                    <a:pt x="109" y="49"/>
                    <a:pt x="109" y="49"/>
                    <a:pt x="109" y="49"/>
                  </a:cubicBezTo>
                  <a:cubicBezTo>
                    <a:pt x="109" y="31"/>
                    <a:pt x="109" y="31"/>
                    <a:pt x="109" y="31"/>
                  </a:cubicBezTo>
                  <a:cubicBezTo>
                    <a:pt x="109" y="0"/>
                    <a:pt x="109" y="0"/>
                    <a:pt x="109" y="0"/>
                  </a:cubicBezTo>
                  <a:cubicBezTo>
                    <a:pt x="90" y="2"/>
                    <a:pt x="90" y="2"/>
                    <a:pt x="90" y="2"/>
                  </a:cubicBezTo>
                  <a:cubicBezTo>
                    <a:pt x="90" y="6"/>
                    <a:pt x="90" y="6"/>
                    <a:pt x="90" y="6"/>
                  </a:cubicBezTo>
                  <a:cubicBezTo>
                    <a:pt x="91" y="6"/>
                    <a:pt x="91" y="6"/>
                    <a:pt x="91" y="6"/>
                  </a:cubicBezTo>
                  <a:cubicBezTo>
                    <a:pt x="98" y="6"/>
                    <a:pt x="99" y="8"/>
                    <a:pt x="99" y="15"/>
                  </a:cubicBezTo>
                  <a:cubicBezTo>
                    <a:pt x="99" y="82"/>
                    <a:pt x="99" y="82"/>
                    <a:pt x="99" y="82"/>
                  </a:cubicBezTo>
                  <a:cubicBezTo>
                    <a:pt x="99" y="89"/>
                    <a:pt x="98" y="91"/>
                    <a:pt x="91" y="91"/>
                  </a:cubicBezTo>
                  <a:cubicBezTo>
                    <a:pt x="90" y="91"/>
                    <a:pt x="90" y="91"/>
                    <a:pt x="90" y="91"/>
                  </a:cubicBezTo>
                  <a:cubicBezTo>
                    <a:pt x="90" y="95"/>
                    <a:pt x="90" y="95"/>
                    <a:pt x="90" y="95"/>
                  </a:cubicBezTo>
                  <a:close/>
                  <a:moveTo>
                    <a:pt x="187" y="97"/>
                  </a:moveTo>
                  <a:cubicBezTo>
                    <a:pt x="197" y="97"/>
                    <a:pt x="206" y="91"/>
                    <a:pt x="211" y="82"/>
                  </a:cubicBezTo>
                  <a:cubicBezTo>
                    <a:pt x="212" y="82"/>
                    <a:pt x="212" y="82"/>
                    <a:pt x="212" y="82"/>
                  </a:cubicBezTo>
                  <a:cubicBezTo>
                    <a:pt x="212" y="92"/>
                    <a:pt x="216" y="96"/>
                    <a:pt x="222" y="96"/>
                  </a:cubicBezTo>
                  <a:cubicBezTo>
                    <a:pt x="226" y="96"/>
                    <a:pt x="230" y="94"/>
                    <a:pt x="233" y="91"/>
                  </a:cubicBezTo>
                  <a:cubicBezTo>
                    <a:pt x="231" y="89"/>
                    <a:pt x="231" y="89"/>
                    <a:pt x="231" y="89"/>
                  </a:cubicBezTo>
                  <a:cubicBezTo>
                    <a:pt x="229" y="90"/>
                    <a:pt x="228" y="91"/>
                    <a:pt x="226" y="91"/>
                  </a:cubicBezTo>
                  <a:cubicBezTo>
                    <a:pt x="223" y="91"/>
                    <a:pt x="222" y="90"/>
                    <a:pt x="222" y="86"/>
                  </a:cubicBezTo>
                  <a:cubicBezTo>
                    <a:pt x="222" y="53"/>
                    <a:pt x="222" y="53"/>
                    <a:pt x="222" y="53"/>
                  </a:cubicBezTo>
                  <a:cubicBezTo>
                    <a:pt x="222" y="37"/>
                    <a:pt x="213" y="30"/>
                    <a:pt x="199" y="30"/>
                  </a:cubicBezTo>
                  <a:cubicBezTo>
                    <a:pt x="184" y="30"/>
                    <a:pt x="174" y="37"/>
                    <a:pt x="174" y="47"/>
                  </a:cubicBezTo>
                  <a:cubicBezTo>
                    <a:pt x="174" y="51"/>
                    <a:pt x="176" y="54"/>
                    <a:pt x="182" y="54"/>
                  </a:cubicBezTo>
                  <a:cubicBezTo>
                    <a:pt x="186" y="54"/>
                    <a:pt x="189" y="51"/>
                    <a:pt x="189" y="47"/>
                  </a:cubicBezTo>
                  <a:cubicBezTo>
                    <a:pt x="189" y="44"/>
                    <a:pt x="188" y="42"/>
                    <a:pt x="185" y="40"/>
                  </a:cubicBezTo>
                  <a:cubicBezTo>
                    <a:pt x="184" y="39"/>
                    <a:pt x="184" y="39"/>
                    <a:pt x="184" y="38"/>
                  </a:cubicBezTo>
                  <a:cubicBezTo>
                    <a:pt x="184" y="37"/>
                    <a:pt x="188" y="34"/>
                    <a:pt x="196" y="34"/>
                  </a:cubicBezTo>
                  <a:cubicBezTo>
                    <a:pt x="207" y="34"/>
                    <a:pt x="212" y="40"/>
                    <a:pt x="212" y="54"/>
                  </a:cubicBezTo>
                  <a:cubicBezTo>
                    <a:pt x="212" y="57"/>
                    <a:pt x="212" y="57"/>
                    <a:pt x="212" y="57"/>
                  </a:cubicBezTo>
                  <a:cubicBezTo>
                    <a:pt x="183" y="63"/>
                    <a:pt x="171" y="70"/>
                    <a:pt x="171" y="82"/>
                  </a:cubicBezTo>
                  <a:cubicBezTo>
                    <a:pt x="171" y="92"/>
                    <a:pt x="178" y="97"/>
                    <a:pt x="187" y="97"/>
                  </a:cubicBezTo>
                  <a:close/>
                  <a:moveTo>
                    <a:pt x="192" y="91"/>
                  </a:moveTo>
                  <a:cubicBezTo>
                    <a:pt x="186" y="91"/>
                    <a:pt x="183" y="86"/>
                    <a:pt x="183" y="80"/>
                  </a:cubicBezTo>
                  <a:cubicBezTo>
                    <a:pt x="183" y="71"/>
                    <a:pt x="188" y="65"/>
                    <a:pt x="212" y="60"/>
                  </a:cubicBezTo>
                  <a:cubicBezTo>
                    <a:pt x="212" y="68"/>
                    <a:pt x="212" y="68"/>
                    <a:pt x="212" y="68"/>
                  </a:cubicBezTo>
                  <a:cubicBezTo>
                    <a:pt x="212" y="82"/>
                    <a:pt x="201" y="91"/>
                    <a:pt x="192" y="91"/>
                  </a:cubicBezTo>
                  <a:close/>
                  <a:moveTo>
                    <a:pt x="271" y="97"/>
                  </a:moveTo>
                  <a:cubicBezTo>
                    <a:pt x="283" y="97"/>
                    <a:pt x="291" y="91"/>
                    <a:pt x="297" y="83"/>
                  </a:cubicBezTo>
                  <a:cubicBezTo>
                    <a:pt x="295" y="81"/>
                    <a:pt x="295" y="81"/>
                    <a:pt x="295" y="81"/>
                  </a:cubicBezTo>
                  <a:cubicBezTo>
                    <a:pt x="289" y="87"/>
                    <a:pt x="283" y="92"/>
                    <a:pt x="275" y="92"/>
                  </a:cubicBezTo>
                  <a:cubicBezTo>
                    <a:pt x="264" y="92"/>
                    <a:pt x="255" y="80"/>
                    <a:pt x="255" y="63"/>
                  </a:cubicBezTo>
                  <a:cubicBezTo>
                    <a:pt x="255" y="45"/>
                    <a:pt x="262" y="34"/>
                    <a:pt x="274" y="34"/>
                  </a:cubicBezTo>
                  <a:cubicBezTo>
                    <a:pt x="281" y="34"/>
                    <a:pt x="285" y="35"/>
                    <a:pt x="288" y="39"/>
                  </a:cubicBezTo>
                  <a:cubicBezTo>
                    <a:pt x="288" y="40"/>
                    <a:pt x="288" y="41"/>
                    <a:pt x="286" y="41"/>
                  </a:cubicBezTo>
                  <a:cubicBezTo>
                    <a:pt x="282" y="42"/>
                    <a:pt x="279" y="44"/>
                    <a:pt x="279" y="49"/>
                  </a:cubicBezTo>
                  <a:cubicBezTo>
                    <a:pt x="279" y="54"/>
                    <a:pt x="283" y="57"/>
                    <a:pt x="287" y="57"/>
                  </a:cubicBezTo>
                  <a:cubicBezTo>
                    <a:pt x="292" y="57"/>
                    <a:pt x="296" y="54"/>
                    <a:pt x="296" y="47"/>
                  </a:cubicBezTo>
                  <a:cubicBezTo>
                    <a:pt x="296" y="38"/>
                    <a:pt x="286" y="30"/>
                    <a:pt x="275" y="30"/>
                  </a:cubicBezTo>
                  <a:cubicBezTo>
                    <a:pt x="259" y="30"/>
                    <a:pt x="242" y="43"/>
                    <a:pt x="242" y="64"/>
                  </a:cubicBezTo>
                  <a:cubicBezTo>
                    <a:pt x="242" y="84"/>
                    <a:pt x="255" y="97"/>
                    <a:pt x="271" y="97"/>
                  </a:cubicBezTo>
                  <a:close/>
                  <a:moveTo>
                    <a:pt x="307" y="95"/>
                  </a:moveTo>
                  <a:cubicBezTo>
                    <a:pt x="337" y="95"/>
                    <a:pt x="337" y="95"/>
                    <a:pt x="337" y="95"/>
                  </a:cubicBezTo>
                  <a:cubicBezTo>
                    <a:pt x="337" y="91"/>
                    <a:pt x="337" y="91"/>
                    <a:pt x="337" y="91"/>
                  </a:cubicBezTo>
                  <a:cubicBezTo>
                    <a:pt x="335" y="91"/>
                    <a:pt x="335" y="91"/>
                    <a:pt x="335" y="91"/>
                  </a:cubicBezTo>
                  <a:cubicBezTo>
                    <a:pt x="328" y="91"/>
                    <a:pt x="327" y="89"/>
                    <a:pt x="327" y="82"/>
                  </a:cubicBezTo>
                  <a:cubicBezTo>
                    <a:pt x="327" y="67"/>
                    <a:pt x="327" y="67"/>
                    <a:pt x="327" y="67"/>
                  </a:cubicBezTo>
                  <a:cubicBezTo>
                    <a:pt x="327" y="53"/>
                    <a:pt x="336" y="37"/>
                    <a:pt x="346" y="37"/>
                  </a:cubicBezTo>
                  <a:cubicBezTo>
                    <a:pt x="354" y="37"/>
                    <a:pt x="357" y="42"/>
                    <a:pt x="357" y="53"/>
                  </a:cubicBezTo>
                  <a:cubicBezTo>
                    <a:pt x="357" y="82"/>
                    <a:pt x="357" y="82"/>
                    <a:pt x="357" y="82"/>
                  </a:cubicBezTo>
                  <a:cubicBezTo>
                    <a:pt x="357" y="89"/>
                    <a:pt x="356" y="91"/>
                    <a:pt x="349" y="91"/>
                  </a:cubicBezTo>
                  <a:cubicBezTo>
                    <a:pt x="347" y="91"/>
                    <a:pt x="347" y="91"/>
                    <a:pt x="347" y="91"/>
                  </a:cubicBezTo>
                  <a:cubicBezTo>
                    <a:pt x="347" y="95"/>
                    <a:pt x="347" y="95"/>
                    <a:pt x="347" y="95"/>
                  </a:cubicBezTo>
                  <a:cubicBezTo>
                    <a:pt x="376" y="95"/>
                    <a:pt x="376" y="95"/>
                    <a:pt x="376" y="95"/>
                  </a:cubicBezTo>
                  <a:cubicBezTo>
                    <a:pt x="376" y="91"/>
                    <a:pt x="376" y="91"/>
                    <a:pt x="376" y="91"/>
                  </a:cubicBezTo>
                  <a:cubicBezTo>
                    <a:pt x="376" y="91"/>
                    <a:pt x="376" y="91"/>
                    <a:pt x="376" y="91"/>
                  </a:cubicBezTo>
                  <a:cubicBezTo>
                    <a:pt x="369" y="91"/>
                    <a:pt x="368" y="89"/>
                    <a:pt x="368" y="82"/>
                  </a:cubicBezTo>
                  <a:cubicBezTo>
                    <a:pt x="368" y="52"/>
                    <a:pt x="368" y="52"/>
                    <a:pt x="368" y="52"/>
                  </a:cubicBezTo>
                  <a:cubicBezTo>
                    <a:pt x="368" y="38"/>
                    <a:pt x="361" y="31"/>
                    <a:pt x="349" y="31"/>
                  </a:cubicBezTo>
                  <a:cubicBezTo>
                    <a:pt x="339" y="31"/>
                    <a:pt x="332" y="39"/>
                    <a:pt x="327" y="49"/>
                  </a:cubicBezTo>
                  <a:cubicBezTo>
                    <a:pt x="326" y="49"/>
                    <a:pt x="326" y="49"/>
                    <a:pt x="326" y="49"/>
                  </a:cubicBezTo>
                  <a:cubicBezTo>
                    <a:pt x="327" y="31"/>
                    <a:pt x="327" y="31"/>
                    <a:pt x="327" y="31"/>
                  </a:cubicBezTo>
                  <a:cubicBezTo>
                    <a:pt x="327" y="0"/>
                    <a:pt x="327" y="0"/>
                    <a:pt x="327" y="0"/>
                  </a:cubicBezTo>
                  <a:cubicBezTo>
                    <a:pt x="307" y="2"/>
                    <a:pt x="307" y="2"/>
                    <a:pt x="307" y="2"/>
                  </a:cubicBezTo>
                  <a:cubicBezTo>
                    <a:pt x="307" y="6"/>
                    <a:pt x="307" y="6"/>
                    <a:pt x="307" y="6"/>
                  </a:cubicBezTo>
                  <a:cubicBezTo>
                    <a:pt x="308" y="6"/>
                    <a:pt x="308" y="6"/>
                    <a:pt x="308" y="6"/>
                  </a:cubicBezTo>
                  <a:cubicBezTo>
                    <a:pt x="315" y="6"/>
                    <a:pt x="317" y="8"/>
                    <a:pt x="317" y="15"/>
                  </a:cubicBezTo>
                  <a:cubicBezTo>
                    <a:pt x="317" y="82"/>
                    <a:pt x="317" y="82"/>
                    <a:pt x="317" y="82"/>
                  </a:cubicBezTo>
                  <a:cubicBezTo>
                    <a:pt x="317" y="89"/>
                    <a:pt x="315" y="91"/>
                    <a:pt x="308" y="91"/>
                  </a:cubicBezTo>
                  <a:cubicBezTo>
                    <a:pt x="307" y="91"/>
                    <a:pt x="307" y="91"/>
                    <a:pt x="307" y="91"/>
                  </a:cubicBezTo>
                  <a:cubicBezTo>
                    <a:pt x="307" y="95"/>
                    <a:pt x="307" y="95"/>
                    <a:pt x="307" y="95"/>
                  </a:cubicBezTo>
                  <a:close/>
                  <a:moveTo>
                    <a:pt x="416" y="97"/>
                  </a:moveTo>
                  <a:cubicBezTo>
                    <a:pt x="429" y="97"/>
                    <a:pt x="437" y="90"/>
                    <a:pt x="444" y="81"/>
                  </a:cubicBezTo>
                  <a:cubicBezTo>
                    <a:pt x="441" y="79"/>
                    <a:pt x="441" y="79"/>
                    <a:pt x="441" y="79"/>
                  </a:cubicBezTo>
                  <a:cubicBezTo>
                    <a:pt x="435" y="87"/>
                    <a:pt x="428" y="92"/>
                    <a:pt x="419" y="92"/>
                  </a:cubicBezTo>
                  <a:cubicBezTo>
                    <a:pt x="407" y="92"/>
                    <a:pt x="400" y="81"/>
                    <a:pt x="399" y="65"/>
                  </a:cubicBezTo>
                  <a:cubicBezTo>
                    <a:pt x="443" y="65"/>
                    <a:pt x="443" y="65"/>
                    <a:pt x="443" y="65"/>
                  </a:cubicBezTo>
                  <a:cubicBezTo>
                    <a:pt x="443" y="64"/>
                    <a:pt x="443" y="61"/>
                    <a:pt x="443" y="60"/>
                  </a:cubicBezTo>
                  <a:cubicBezTo>
                    <a:pt x="443" y="41"/>
                    <a:pt x="431" y="30"/>
                    <a:pt x="417" y="30"/>
                  </a:cubicBezTo>
                  <a:cubicBezTo>
                    <a:pt x="402" y="30"/>
                    <a:pt x="388" y="44"/>
                    <a:pt x="388" y="64"/>
                  </a:cubicBezTo>
                  <a:cubicBezTo>
                    <a:pt x="388" y="84"/>
                    <a:pt x="399" y="97"/>
                    <a:pt x="416" y="97"/>
                  </a:cubicBezTo>
                  <a:close/>
                  <a:moveTo>
                    <a:pt x="399" y="60"/>
                  </a:moveTo>
                  <a:cubicBezTo>
                    <a:pt x="400" y="44"/>
                    <a:pt x="407" y="34"/>
                    <a:pt x="416" y="34"/>
                  </a:cubicBezTo>
                  <a:cubicBezTo>
                    <a:pt x="426" y="34"/>
                    <a:pt x="431" y="44"/>
                    <a:pt x="431" y="54"/>
                  </a:cubicBezTo>
                  <a:cubicBezTo>
                    <a:pt x="431" y="60"/>
                    <a:pt x="430" y="60"/>
                    <a:pt x="423" y="60"/>
                  </a:cubicBezTo>
                  <a:cubicBezTo>
                    <a:pt x="399" y="60"/>
                    <a:pt x="399" y="60"/>
                    <a:pt x="399" y="60"/>
                  </a:cubicBezTo>
                  <a:close/>
                  <a:moveTo>
                    <a:pt x="457" y="95"/>
                  </a:moveTo>
                  <a:cubicBezTo>
                    <a:pt x="489" y="95"/>
                    <a:pt x="489" y="95"/>
                    <a:pt x="489" y="95"/>
                  </a:cubicBezTo>
                  <a:cubicBezTo>
                    <a:pt x="489" y="91"/>
                    <a:pt x="489" y="91"/>
                    <a:pt x="489" y="91"/>
                  </a:cubicBezTo>
                  <a:cubicBezTo>
                    <a:pt x="485" y="91"/>
                    <a:pt x="485" y="91"/>
                    <a:pt x="485" y="91"/>
                  </a:cubicBezTo>
                  <a:cubicBezTo>
                    <a:pt x="478" y="91"/>
                    <a:pt x="477" y="89"/>
                    <a:pt x="477" y="82"/>
                  </a:cubicBezTo>
                  <a:cubicBezTo>
                    <a:pt x="477" y="73"/>
                    <a:pt x="477" y="73"/>
                    <a:pt x="477" y="73"/>
                  </a:cubicBezTo>
                  <a:cubicBezTo>
                    <a:pt x="477" y="59"/>
                    <a:pt x="487" y="35"/>
                    <a:pt x="497" y="35"/>
                  </a:cubicBezTo>
                  <a:cubicBezTo>
                    <a:pt x="499" y="35"/>
                    <a:pt x="500" y="37"/>
                    <a:pt x="499" y="37"/>
                  </a:cubicBezTo>
                  <a:cubicBezTo>
                    <a:pt x="496" y="39"/>
                    <a:pt x="495" y="41"/>
                    <a:pt x="495" y="44"/>
                  </a:cubicBezTo>
                  <a:cubicBezTo>
                    <a:pt x="495" y="48"/>
                    <a:pt x="497" y="51"/>
                    <a:pt x="502" y="51"/>
                  </a:cubicBezTo>
                  <a:cubicBezTo>
                    <a:pt x="507" y="51"/>
                    <a:pt x="510" y="47"/>
                    <a:pt x="510" y="42"/>
                  </a:cubicBezTo>
                  <a:cubicBezTo>
                    <a:pt x="510" y="36"/>
                    <a:pt x="506" y="30"/>
                    <a:pt x="498" y="30"/>
                  </a:cubicBezTo>
                  <a:cubicBezTo>
                    <a:pt x="489" y="30"/>
                    <a:pt x="482" y="42"/>
                    <a:pt x="476" y="56"/>
                  </a:cubicBezTo>
                  <a:cubicBezTo>
                    <a:pt x="475" y="56"/>
                    <a:pt x="475" y="56"/>
                    <a:pt x="475" y="56"/>
                  </a:cubicBezTo>
                  <a:cubicBezTo>
                    <a:pt x="477" y="31"/>
                    <a:pt x="477" y="31"/>
                    <a:pt x="477" y="31"/>
                  </a:cubicBezTo>
                  <a:cubicBezTo>
                    <a:pt x="457" y="32"/>
                    <a:pt x="457" y="32"/>
                    <a:pt x="457" y="32"/>
                  </a:cubicBezTo>
                  <a:cubicBezTo>
                    <a:pt x="457" y="36"/>
                    <a:pt x="457" y="36"/>
                    <a:pt x="457" y="36"/>
                  </a:cubicBezTo>
                  <a:cubicBezTo>
                    <a:pt x="458" y="36"/>
                    <a:pt x="458" y="36"/>
                    <a:pt x="458" y="36"/>
                  </a:cubicBezTo>
                  <a:cubicBezTo>
                    <a:pt x="465" y="36"/>
                    <a:pt x="466" y="38"/>
                    <a:pt x="466" y="45"/>
                  </a:cubicBezTo>
                  <a:cubicBezTo>
                    <a:pt x="466" y="82"/>
                    <a:pt x="466" y="82"/>
                    <a:pt x="466" y="82"/>
                  </a:cubicBezTo>
                  <a:cubicBezTo>
                    <a:pt x="466" y="89"/>
                    <a:pt x="465" y="91"/>
                    <a:pt x="458" y="91"/>
                  </a:cubicBezTo>
                  <a:cubicBezTo>
                    <a:pt x="457" y="91"/>
                    <a:pt x="457" y="91"/>
                    <a:pt x="457" y="91"/>
                  </a:cubicBezTo>
                  <a:cubicBezTo>
                    <a:pt x="457" y="95"/>
                    <a:pt x="457" y="95"/>
                    <a:pt x="457" y="95"/>
                  </a:cubicBezTo>
                  <a:close/>
                </a:path>
              </a:pathLst>
            </a:custGeom>
            <a:solidFill>
              <a:srgbClr val="AA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6"/>
            <p:cNvSpPr>
              <a:spLocks noEditPoints="1"/>
            </p:cNvSpPr>
            <p:nvPr userDrawn="1"/>
          </p:nvSpPr>
          <p:spPr bwMode="gray">
            <a:xfrm>
              <a:off x="701675" y="484188"/>
              <a:ext cx="1373187" cy="274638"/>
            </a:xfrm>
            <a:custGeom>
              <a:avLst/>
              <a:gdLst>
                <a:gd name="T0" fmla="*/ 29 w 446"/>
                <a:gd name="T1" fmla="*/ 61 h 89"/>
                <a:gd name="T2" fmla="*/ 20 w 446"/>
                <a:gd name="T3" fmla="*/ 1 h 89"/>
                <a:gd name="T4" fmla="*/ 1 w 446"/>
                <a:gd name="T5" fmla="*/ 6 h 89"/>
                <a:gd name="T6" fmla="*/ 1 w 446"/>
                <a:gd name="T7" fmla="*/ 61 h 89"/>
                <a:gd name="T8" fmla="*/ 43 w 446"/>
                <a:gd name="T9" fmla="*/ 65 h 89"/>
                <a:gd name="T10" fmla="*/ 72 w 446"/>
                <a:gd name="T11" fmla="*/ 61 h 89"/>
                <a:gd name="T12" fmla="*/ 82 w 446"/>
                <a:gd name="T13" fmla="*/ 7 h 89"/>
                <a:gd name="T14" fmla="*/ 84 w 446"/>
                <a:gd name="T15" fmla="*/ 61 h 89"/>
                <a:gd name="T16" fmla="*/ 113 w 446"/>
                <a:gd name="T17" fmla="*/ 65 h 89"/>
                <a:gd name="T18" fmla="*/ 103 w 446"/>
                <a:gd name="T19" fmla="*/ 52 h 89"/>
                <a:gd name="T20" fmla="*/ 132 w 446"/>
                <a:gd name="T21" fmla="*/ 22 h 89"/>
                <a:gd name="T22" fmla="*/ 122 w 446"/>
                <a:gd name="T23" fmla="*/ 61 h 89"/>
                <a:gd name="T24" fmla="*/ 151 w 446"/>
                <a:gd name="T25" fmla="*/ 61 h 89"/>
                <a:gd name="T26" fmla="*/ 142 w 446"/>
                <a:gd name="T27" fmla="*/ 22 h 89"/>
                <a:gd name="T28" fmla="*/ 102 w 446"/>
                <a:gd name="T29" fmla="*/ 19 h 89"/>
                <a:gd name="T30" fmla="*/ 62 w 446"/>
                <a:gd name="T31" fmla="*/ 19 h 89"/>
                <a:gd name="T32" fmla="*/ 43 w 446"/>
                <a:gd name="T33" fmla="*/ 6 h 89"/>
                <a:gd name="T34" fmla="*/ 53 w 446"/>
                <a:gd name="T35" fmla="*/ 52 h 89"/>
                <a:gd name="T36" fmla="*/ 43 w 446"/>
                <a:gd name="T37" fmla="*/ 65 h 89"/>
                <a:gd name="T38" fmla="*/ 191 w 446"/>
                <a:gd name="T39" fmla="*/ 86 h 89"/>
                <a:gd name="T40" fmla="*/ 181 w 446"/>
                <a:gd name="T41" fmla="*/ 66 h 89"/>
                <a:gd name="T42" fmla="*/ 202 w 446"/>
                <a:gd name="T43" fmla="*/ 66 h 89"/>
                <a:gd name="T44" fmla="*/ 181 w 446"/>
                <a:gd name="T45" fmla="*/ 16 h 89"/>
                <a:gd name="T46" fmla="*/ 161 w 446"/>
                <a:gd name="T47" fmla="*/ 2 h 89"/>
                <a:gd name="T48" fmla="*/ 171 w 446"/>
                <a:gd name="T49" fmla="*/ 15 h 89"/>
                <a:gd name="T50" fmla="*/ 162 w 446"/>
                <a:gd name="T51" fmla="*/ 86 h 89"/>
                <a:gd name="T52" fmla="*/ 181 w 446"/>
                <a:gd name="T53" fmla="*/ 33 h 89"/>
                <a:gd name="T54" fmla="*/ 200 w 446"/>
                <a:gd name="T55" fmla="*/ 61 h 89"/>
                <a:gd name="T56" fmla="*/ 252 w 446"/>
                <a:gd name="T57" fmla="*/ 61 h 89"/>
                <a:gd name="T58" fmla="*/ 270 w 446"/>
                <a:gd name="T59" fmla="*/ 26 h 89"/>
                <a:gd name="T60" fmla="*/ 287 w 446"/>
                <a:gd name="T61" fmla="*/ 23 h 89"/>
                <a:gd name="T62" fmla="*/ 287 w 446"/>
                <a:gd name="T63" fmla="*/ 1 h 89"/>
                <a:gd name="T64" fmla="*/ 245 w 446"/>
                <a:gd name="T65" fmla="*/ 18 h 89"/>
                <a:gd name="T66" fmla="*/ 272 w 446"/>
                <a:gd name="T67" fmla="*/ 63 h 89"/>
                <a:gd name="T68" fmla="*/ 245 w 446"/>
                <a:gd name="T69" fmla="*/ 66 h 89"/>
                <a:gd name="T70" fmla="*/ 337 w 446"/>
                <a:gd name="T71" fmla="*/ 0 h 89"/>
                <a:gd name="T72" fmla="*/ 337 w 446"/>
                <a:gd name="T73" fmla="*/ 63 h 89"/>
                <a:gd name="T74" fmla="*/ 354 w 446"/>
                <a:gd name="T75" fmla="*/ 34 h 89"/>
                <a:gd name="T76" fmla="*/ 406 w 446"/>
                <a:gd name="T77" fmla="*/ 65 h 89"/>
                <a:gd name="T78" fmla="*/ 397 w 446"/>
                <a:gd name="T79" fmla="*/ 52 h 89"/>
                <a:gd name="T80" fmla="*/ 427 w 446"/>
                <a:gd name="T81" fmla="*/ 22 h 89"/>
                <a:gd name="T82" fmla="*/ 417 w 446"/>
                <a:gd name="T83" fmla="*/ 61 h 89"/>
                <a:gd name="T84" fmla="*/ 446 w 446"/>
                <a:gd name="T85" fmla="*/ 61 h 89"/>
                <a:gd name="T86" fmla="*/ 437 w 446"/>
                <a:gd name="T87" fmla="*/ 22 h 89"/>
                <a:gd name="T88" fmla="*/ 396 w 446"/>
                <a:gd name="T89" fmla="*/ 19 h 89"/>
                <a:gd name="T90" fmla="*/ 377 w 446"/>
                <a:gd name="T91" fmla="*/ 6 h 89"/>
                <a:gd name="T92" fmla="*/ 386 w 446"/>
                <a:gd name="T93" fmla="*/ 52 h 89"/>
                <a:gd name="T94" fmla="*/ 377 w 446"/>
                <a:gd name="T95" fmla="*/ 6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6" h="89">
                  <a:moveTo>
                    <a:pt x="0" y="65"/>
                  </a:moveTo>
                  <a:cubicBezTo>
                    <a:pt x="29" y="65"/>
                    <a:pt x="29" y="65"/>
                    <a:pt x="29" y="65"/>
                  </a:cubicBezTo>
                  <a:cubicBezTo>
                    <a:pt x="29" y="61"/>
                    <a:pt x="29" y="61"/>
                    <a:pt x="29" y="61"/>
                  </a:cubicBezTo>
                  <a:cubicBezTo>
                    <a:pt x="28" y="61"/>
                    <a:pt x="28" y="61"/>
                    <a:pt x="28" y="61"/>
                  </a:cubicBezTo>
                  <a:cubicBezTo>
                    <a:pt x="21" y="61"/>
                    <a:pt x="20" y="59"/>
                    <a:pt x="20" y="52"/>
                  </a:cubicBezTo>
                  <a:cubicBezTo>
                    <a:pt x="20" y="1"/>
                    <a:pt x="20" y="1"/>
                    <a:pt x="20" y="1"/>
                  </a:cubicBezTo>
                  <a:cubicBezTo>
                    <a:pt x="0" y="2"/>
                    <a:pt x="0" y="2"/>
                    <a:pt x="0" y="2"/>
                  </a:cubicBezTo>
                  <a:cubicBezTo>
                    <a:pt x="0" y="6"/>
                    <a:pt x="0" y="6"/>
                    <a:pt x="0" y="6"/>
                  </a:cubicBezTo>
                  <a:cubicBezTo>
                    <a:pt x="1" y="6"/>
                    <a:pt x="1" y="6"/>
                    <a:pt x="1" y="6"/>
                  </a:cubicBezTo>
                  <a:cubicBezTo>
                    <a:pt x="8" y="6"/>
                    <a:pt x="10" y="8"/>
                    <a:pt x="10" y="15"/>
                  </a:cubicBezTo>
                  <a:cubicBezTo>
                    <a:pt x="10" y="52"/>
                    <a:pt x="10" y="52"/>
                    <a:pt x="10" y="52"/>
                  </a:cubicBezTo>
                  <a:cubicBezTo>
                    <a:pt x="10" y="59"/>
                    <a:pt x="8" y="61"/>
                    <a:pt x="1" y="61"/>
                  </a:cubicBezTo>
                  <a:cubicBezTo>
                    <a:pt x="0" y="61"/>
                    <a:pt x="0" y="61"/>
                    <a:pt x="0" y="61"/>
                  </a:cubicBezTo>
                  <a:cubicBezTo>
                    <a:pt x="0" y="65"/>
                    <a:pt x="0" y="65"/>
                    <a:pt x="0" y="65"/>
                  </a:cubicBezTo>
                  <a:close/>
                  <a:moveTo>
                    <a:pt x="43" y="65"/>
                  </a:moveTo>
                  <a:cubicBezTo>
                    <a:pt x="73" y="65"/>
                    <a:pt x="73" y="65"/>
                    <a:pt x="73" y="65"/>
                  </a:cubicBezTo>
                  <a:cubicBezTo>
                    <a:pt x="73" y="61"/>
                    <a:pt x="73" y="61"/>
                    <a:pt x="73" y="61"/>
                  </a:cubicBezTo>
                  <a:cubicBezTo>
                    <a:pt x="72" y="61"/>
                    <a:pt x="72" y="61"/>
                    <a:pt x="72" y="61"/>
                  </a:cubicBezTo>
                  <a:cubicBezTo>
                    <a:pt x="65" y="61"/>
                    <a:pt x="63" y="59"/>
                    <a:pt x="63" y="52"/>
                  </a:cubicBezTo>
                  <a:cubicBezTo>
                    <a:pt x="63" y="36"/>
                    <a:pt x="63" y="36"/>
                    <a:pt x="63" y="36"/>
                  </a:cubicBezTo>
                  <a:cubicBezTo>
                    <a:pt x="63" y="23"/>
                    <a:pt x="71" y="7"/>
                    <a:pt x="82" y="7"/>
                  </a:cubicBezTo>
                  <a:cubicBezTo>
                    <a:pt x="89" y="7"/>
                    <a:pt x="93" y="12"/>
                    <a:pt x="93" y="22"/>
                  </a:cubicBezTo>
                  <a:cubicBezTo>
                    <a:pt x="93" y="52"/>
                    <a:pt x="93" y="52"/>
                    <a:pt x="93" y="52"/>
                  </a:cubicBezTo>
                  <a:cubicBezTo>
                    <a:pt x="93" y="59"/>
                    <a:pt x="91" y="61"/>
                    <a:pt x="84" y="61"/>
                  </a:cubicBezTo>
                  <a:cubicBezTo>
                    <a:pt x="83" y="61"/>
                    <a:pt x="83" y="61"/>
                    <a:pt x="83" y="61"/>
                  </a:cubicBezTo>
                  <a:cubicBezTo>
                    <a:pt x="83" y="65"/>
                    <a:pt x="83" y="65"/>
                    <a:pt x="83" y="65"/>
                  </a:cubicBezTo>
                  <a:cubicBezTo>
                    <a:pt x="113" y="65"/>
                    <a:pt x="113" y="65"/>
                    <a:pt x="113" y="65"/>
                  </a:cubicBezTo>
                  <a:cubicBezTo>
                    <a:pt x="113" y="61"/>
                    <a:pt x="113" y="61"/>
                    <a:pt x="113" y="61"/>
                  </a:cubicBezTo>
                  <a:cubicBezTo>
                    <a:pt x="111" y="61"/>
                    <a:pt x="111" y="61"/>
                    <a:pt x="111" y="61"/>
                  </a:cubicBezTo>
                  <a:cubicBezTo>
                    <a:pt x="104" y="61"/>
                    <a:pt x="103" y="59"/>
                    <a:pt x="103" y="52"/>
                  </a:cubicBezTo>
                  <a:cubicBezTo>
                    <a:pt x="103" y="36"/>
                    <a:pt x="103" y="36"/>
                    <a:pt x="103" y="36"/>
                  </a:cubicBezTo>
                  <a:cubicBezTo>
                    <a:pt x="103" y="23"/>
                    <a:pt x="111" y="7"/>
                    <a:pt x="121" y="7"/>
                  </a:cubicBezTo>
                  <a:cubicBezTo>
                    <a:pt x="129" y="7"/>
                    <a:pt x="132" y="12"/>
                    <a:pt x="132" y="22"/>
                  </a:cubicBezTo>
                  <a:cubicBezTo>
                    <a:pt x="132" y="52"/>
                    <a:pt x="132" y="52"/>
                    <a:pt x="132" y="52"/>
                  </a:cubicBezTo>
                  <a:cubicBezTo>
                    <a:pt x="132" y="59"/>
                    <a:pt x="131" y="61"/>
                    <a:pt x="124" y="61"/>
                  </a:cubicBezTo>
                  <a:cubicBezTo>
                    <a:pt x="122" y="61"/>
                    <a:pt x="122" y="61"/>
                    <a:pt x="122" y="61"/>
                  </a:cubicBezTo>
                  <a:cubicBezTo>
                    <a:pt x="122" y="65"/>
                    <a:pt x="122" y="65"/>
                    <a:pt x="122" y="65"/>
                  </a:cubicBezTo>
                  <a:cubicBezTo>
                    <a:pt x="151" y="65"/>
                    <a:pt x="151" y="65"/>
                    <a:pt x="151" y="65"/>
                  </a:cubicBezTo>
                  <a:cubicBezTo>
                    <a:pt x="151" y="61"/>
                    <a:pt x="151" y="61"/>
                    <a:pt x="151" y="61"/>
                  </a:cubicBezTo>
                  <a:cubicBezTo>
                    <a:pt x="151" y="61"/>
                    <a:pt x="151" y="61"/>
                    <a:pt x="151" y="61"/>
                  </a:cubicBezTo>
                  <a:cubicBezTo>
                    <a:pt x="144" y="61"/>
                    <a:pt x="142" y="59"/>
                    <a:pt x="142" y="52"/>
                  </a:cubicBezTo>
                  <a:cubicBezTo>
                    <a:pt x="142" y="22"/>
                    <a:pt x="142" y="22"/>
                    <a:pt x="142" y="22"/>
                  </a:cubicBezTo>
                  <a:cubicBezTo>
                    <a:pt x="142" y="7"/>
                    <a:pt x="137" y="1"/>
                    <a:pt x="125" y="1"/>
                  </a:cubicBezTo>
                  <a:cubicBezTo>
                    <a:pt x="115" y="1"/>
                    <a:pt x="108" y="8"/>
                    <a:pt x="103" y="19"/>
                  </a:cubicBezTo>
                  <a:cubicBezTo>
                    <a:pt x="102" y="19"/>
                    <a:pt x="102" y="19"/>
                    <a:pt x="102" y="19"/>
                  </a:cubicBezTo>
                  <a:cubicBezTo>
                    <a:pt x="101" y="7"/>
                    <a:pt x="96" y="1"/>
                    <a:pt x="85" y="1"/>
                  </a:cubicBezTo>
                  <a:cubicBezTo>
                    <a:pt x="75" y="1"/>
                    <a:pt x="68" y="9"/>
                    <a:pt x="63" y="19"/>
                  </a:cubicBezTo>
                  <a:cubicBezTo>
                    <a:pt x="62" y="19"/>
                    <a:pt x="62" y="19"/>
                    <a:pt x="62" y="19"/>
                  </a:cubicBezTo>
                  <a:cubicBezTo>
                    <a:pt x="63" y="1"/>
                    <a:pt x="63" y="1"/>
                    <a:pt x="63" y="1"/>
                  </a:cubicBezTo>
                  <a:cubicBezTo>
                    <a:pt x="43" y="2"/>
                    <a:pt x="43" y="2"/>
                    <a:pt x="43" y="2"/>
                  </a:cubicBezTo>
                  <a:cubicBezTo>
                    <a:pt x="43" y="6"/>
                    <a:pt x="43" y="6"/>
                    <a:pt x="43" y="6"/>
                  </a:cubicBezTo>
                  <a:cubicBezTo>
                    <a:pt x="44" y="6"/>
                    <a:pt x="44" y="6"/>
                    <a:pt x="44" y="6"/>
                  </a:cubicBezTo>
                  <a:cubicBezTo>
                    <a:pt x="51" y="6"/>
                    <a:pt x="53" y="8"/>
                    <a:pt x="53" y="15"/>
                  </a:cubicBezTo>
                  <a:cubicBezTo>
                    <a:pt x="53" y="52"/>
                    <a:pt x="53" y="52"/>
                    <a:pt x="53" y="52"/>
                  </a:cubicBezTo>
                  <a:cubicBezTo>
                    <a:pt x="53" y="59"/>
                    <a:pt x="51" y="61"/>
                    <a:pt x="44" y="61"/>
                  </a:cubicBezTo>
                  <a:cubicBezTo>
                    <a:pt x="43" y="61"/>
                    <a:pt x="43" y="61"/>
                    <a:pt x="43" y="61"/>
                  </a:cubicBezTo>
                  <a:cubicBezTo>
                    <a:pt x="43" y="65"/>
                    <a:pt x="43" y="65"/>
                    <a:pt x="43" y="65"/>
                  </a:cubicBezTo>
                  <a:close/>
                  <a:moveTo>
                    <a:pt x="162" y="89"/>
                  </a:moveTo>
                  <a:cubicBezTo>
                    <a:pt x="191" y="89"/>
                    <a:pt x="191" y="89"/>
                    <a:pt x="191" y="89"/>
                  </a:cubicBezTo>
                  <a:cubicBezTo>
                    <a:pt x="191" y="86"/>
                    <a:pt x="191" y="86"/>
                    <a:pt x="191" y="86"/>
                  </a:cubicBezTo>
                  <a:cubicBezTo>
                    <a:pt x="189" y="86"/>
                    <a:pt x="189" y="86"/>
                    <a:pt x="189" y="86"/>
                  </a:cubicBezTo>
                  <a:cubicBezTo>
                    <a:pt x="182" y="86"/>
                    <a:pt x="181" y="84"/>
                    <a:pt x="181" y="77"/>
                  </a:cubicBezTo>
                  <a:cubicBezTo>
                    <a:pt x="181" y="66"/>
                    <a:pt x="181" y="66"/>
                    <a:pt x="181" y="66"/>
                  </a:cubicBezTo>
                  <a:cubicBezTo>
                    <a:pt x="180" y="52"/>
                    <a:pt x="180" y="52"/>
                    <a:pt x="180" y="52"/>
                  </a:cubicBezTo>
                  <a:cubicBezTo>
                    <a:pt x="181" y="52"/>
                    <a:pt x="181" y="52"/>
                    <a:pt x="181" y="52"/>
                  </a:cubicBezTo>
                  <a:cubicBezTo>
                    <a:pt x="186" y="60"/>
                    <a:pt x="193" y="66"/>
                    <a:pt x="202" y="66"/>
                  </a:cubicBezTo>
                  <a:cubicBezTo>
                    <a:pt x="216" y="66"/>
                    <a:pt x="228" y="53"/>
                    <a:pt x="228" y="33"/>
                  </a:cubicBezTo>
                  <a:cubicBezTo>
                    <a:pt x="228" y="13"/>
                    <a:pt x="216" y="1"/>
                    <a:pt x="202" y="1"/>
                  </a:cubicBezTo>
                  <a:cubicBezTo>
                    <a:pt x="192" y="1"/>
                    <a:pt x="186" y="7"/>
                    <a:pt x="181" y="16"/>
                  </a:cubicBezTo>
                  <a:cubicBezTo>
                    <a:pt x="180" y="16"/>
                    <a:pt x="180" y="16"/>
                    <a:pt x="180" y="16"/>
                  </a:cubicBezTo>
                  <a:cubicBezTo>
                    <a:pt x="181" y="1"/>
                    <a:pt x="181" y="1"/>
                    <a:pt x="181" y="1"/>
                  </a:cubicBezTo>
                  <a:cubicBezTo>
                    <a:pt x="161" y="2"/>
                    <a:pt x="161" y="2"/>
                    <a:pt x="161" y="2"/>
                  </a:cubicBezTo>
                  <a:cubicBezTo>
                    <a:pt x="161" y="6"/>
                    <a:pt x="161" y="6"/>
                    <a:pt x="161" y="6"/>
                  </a:cubicBezTo>
                  <a:cubicBezTo>
                    <a:pt x="162" y="6"/>
                    <a:pt x="162" y="6"/>
                    <a:pt x="162" y="6"/>
                  </a:cubicBezTo>
                  <a:cubicBezTo>
                    <a:pt x="169" y="6"/>
                    <a:pt x="171" y="8"/>
                    <a:pt x="171" y="15"/>
                  </a:cubicBezTo>
                  <a:cubicBezTo>
                    <a:pt x="171" y="77"/>
                    <a:pt x="171" y="77"/>
                    <a:pt x="171" y="77"/>
                  </a:cubicBezTo>
                  <a:cubicBezTo>
                    <a:pt x="171" y="84"/>
                    <a:pt x="170" y="86"/>
                    <a:pt x="164" y="86"/>
                  </a:cubicBezTo>
                  <a:cubicBezTo>
                    <a:pt x="162" y="86"/>
                    <a:pt x="162" y="86"/>
                    <a:pt x="162" y="86"/>
                  </a:cubicBezTo>
                  <a:cubicBezTo>
                    <a:pt x="162" y="89"/>
                    <a:pt x="162" y="89"/>
                    <a:pt x="162" y="89"/>
                  </a:cubicBezTo>
                  <a:close/>
                  <a:moveTo>
                    <a:pt x="200" y="61"/>
                  </a:moveTo>
                  <a:cubicBezTo>
                    <a:pt x="190" y="61"/>
                    <a:pt x="181" y="48"/>
                    <a:pt x="181" y="33"/>
                  </a:cubicBezTo>
                  <a:cubicBezTo>
                    <a:pt x="181" y="19"/>
                    <a:pt x="190" y="6"/>
                    <a:pt x="200" y="6"/>
                  </a:cubicBezTo>
                  <a:cubicBezTo>
                    <a:pt x="210" y="6"/>
                    <a:pt x="216" y="16"/>
                    <a:pt x="216" y="34"/>
                  </a:cubicBezTo>
                  <a:cubicBezTo>
                    <a:pt x="216" y="50"/>
                    <a:pt x="210" y="61"/>
                    <a:pt x="200" y="61"/>
                  </a:cubicBezTo>
                  <a:close/>
                  <a:moveTo>
                    <a:pt x="245" y="66"/>
                  </a:moveTo>
                  <a:cubicBezTo>
                    <a:pt x="247" y="66"/>
                    <a:pt x="247" y="66"/>
                    <a:pt x="247" y="66"/>
                  </a:cubicBezTo>
                  <a:cubicBezTo>
                    <a:pt x="248" y="63"/>
                    <a:pt x="250" y="61"/>
                    <a:pt x="252" y="61"/>
                  </a:cubicBezTo>
                  <a:cubicBezTo>
                    <a:pt x="255" y="61"/>
                    <a:pt x="262" y="66"/>
                    <a:pt x="272" y="66"/>
                  </a:cubicBezTo>
                  <a:cubicBezTo>
                    <a:pt x="285" y="66"/>
                    <a:pt x="294" y="59"/>
                    <a:pt x="294" y="47"/>
                  </a:cubicBezTo>
                  <a:cubicBezTo>
                    <a:pt x="294" y="35"/>
                    <a:pt x="286" y="31"/>
                    <a:pt x="270" y="26"/>
                  </a:cubicBezTo>
                  <a:cubicBezTo>
                    <a:pt x="257" y="23"/>
                    <a:pt x="252" y="21"/>
                    <a:pt x="252" y="14"/>
                  </a:cubicBezTo>
                  <a:cubicBezTo>
                    <a:pt x="252" y="8"/>
                    <a:pt x="257" y="4"/>
                    <a:pt x="264" y="4"/>
                  </a:cubicBezTo>
                  <a:cubicBezTo>
                    <a:pt x="276" y="4"/>
                    <a:pt x="285" y="15"/>
                    <a:pt x="287" y="23"/>
                  </a:cubicBezTo>
                  <a:cubicBezTo>
                    <a:pt x="289" y="23"/>
                    <a:pt x="289" y="23"/>
                    <a:pt x="289" y="23"/>
                  </a:cubicBezTo>
                  <a:cubicBezTo>
                    <a:pt x="289" y="1"/>
                    <a:pt x="289" y="1"/>
                    <a:pt x="289" y="1"/>
                  </a:cubicBezTo>
                  <a:cubicBezTo>
                    <a:pt x="287" y="1"/>
                    <a:pt x="287" y="1"/>
                    <a:pt x="287" y="1"/>
                  </a:cubicBezTo>
                  <a:cubicBezTo>
                    <a:pt x="286" y="3"/>
                    <a:pt x="284" y="5"/>
                    <a:pt x="281" y="5"/>
                  </a:cubicBezTo>
                  <a:cubicBezTo>
                    <a:pt x="278" y="5"/>
                    <a:pt x="273" y="1"/>
                    <a:pt x="265" y="1"/>
                  </a:cubicBezTo>
                  <a:cubicBezTo>
                    <a:pt x="254" y="1"/>
                    <a:pt x="245" y="7"/>
                    <a:pt x="245" y="18"/>
                  </a:cubicBezTo>
                  <a:cubicBezTo>
                    <a:pt x="245" y="31"/>
                    <a:pt x="254" y="35"/>
                    <a:pt x="268" y="38"/>
                  </a:cubicBezTo>
                  <a:cubicBezTo>
                    <a:pt x="283" y="42"/>
                    <a:pt x="287" y="45"/>
                    <a:pt x="287" y="51"/>
                  </a:cubicBezTo>
                  <a:cubicBezTo>
                    <a:pt x="287" y="58"/>
                    <a:pt x="281" y="63"/>
                    <a:pt x="272" y="63"/>
                  </a:cubicBezTo>
                  <a:cubicBezTo>
                    <a:pt x="259" y="63"/>
                    <a:pt x="249" y="52"/>
                    <a:pt x="246" y="41"/>
                  </a:cubicBezTo>
                  <a:cubicBezTo>
                    <a:pt x="245" y="41"/>
                    <a:pt x="245" y="41"/>
                    <a:pt x="245" y="41"/>
                  </a:cubicBezTo>
                  <a:cubicBezTo>
                    <a:pt x="245" y="66"/>
                    <a:pt x="245" y="66"/>
                    <a:pt x="245" y="66"/>
                  </a:cubicBezTo>
                  <a:close/>
                  <a:moveTo>
                    <a:pt x="337" y="67"/>
                  </a:moveTo>
                  <a:cubicBezTo>
                    <a:pt x="352" y="67"/>
                    <a:pt x="366" y="52"/>
                    <a:pt x="366" y="33"/>
                  </a:cubicBezTo>
                  <a:cubicBezTo>
                    <a:pt x="366" y="14"/>
                    <a:pt x="353" y="0"/>
                    <a:pt x="337" y="0"/>
                  </a:cubicBezTo>
                  <a:cubicBezTo>
                    <a:pt x="322" y="0"/>
                    <a:pt x="307" y="15"/>
                    <a:pt x="307" y="34"/>
                  </a:cubicBezTo>
                  <a:cubicBezTo>
                    <a:pt x="307" y="53"/>
                    <a:pt x="321" y="67"/>
                    <a:pt x="337" y="67"/>
                  </a:cubicBezTo>
                  <a:close/>
                  <a:moveTo>
                    <a:pt x="337" y="63"/>
                  </a:moveTo>
                  <a:cubicBezTo>
                    <a:pt x="326" y="63"/>
                    <a:pt x="320" y="50"/>
                    <a:pt x="320" y="33"/>
                  </a:cubicBezTo>
                  <a:cubicBezTo>
                    <a:pt x="320" y="16"/>
                    <a:pt x="325" y="4"/>
                    <a:pt x="337" y="4"/>
                  </a:cubicBezTo>
                  <a:cubicBezTo>
                    <a:pt x="348" y="4"/>
                    <a:pt x="354" y="17"/>
                    <a:pt x="354" y="34"/>
                  </a:cubicBezTo>
                  <a:cubicBezTo>
                    <a:pt x="354" y="50"/>
                    <a:pt x="349" y="63"/>
                    <a:pt x="337" y="63"/>
                  </a:cubicBezTo>
                  <a:close/>
                  <a:moveTo>
                    <a:pt x="377" y="65"/>
                  </a:moveTo>
                  <a:cubicBezTo>
                    <a:pt x="406" y="65"/>
                    <a:pt x="406" y="65"/>
                    <a:pt x="406" y="65"/>
                  </a:cubicBezTo>
                  <a:cubicBezTo>
                    <a:pt x="406" y="61"/>
                    <a:pt x="406" y="61"/>
                    <a:pt x="406" y="61"/>
                  </a:cubicBezTo>
                  <a:cubicBezTo>
                    <a:pt x="405" y="61"/>
                    <a:pt x="405" y="61"/>
                    <a:pt x="405" y="61"/>
                  </a:cubicBezTo>
                  <a:cubicBezTo>
                    <a:pt x="398" y="61"/>
                    <a:pt x="397" y="59"/>
                    <a:pt x="397" y="52"/>
                  </a:cubicBezTo>
                  <a:cubicBezTo>
                    <a:pt x="397" y="36"/>
                    <a:pt x="397" y="36"/>
                    <a:pt x="397" y="36"/>
                  </a:cubicBezTo>
                  <a:cubicBezTo>
                    <a:pt x="397" y="23"/>
                    <a:pt x="405" y="7"/>
                    <a:pt x="416" y="7"/>
                  </a:cubicBezTo>
                  <a:cubicBezTo>
                    <a:pt x="423" y="7"/>
                    <a:pt x="427" y="12"/>
                    <a:pt x="427" y="22"/>
                  </a:cubicBezTo>
                  <a:cubicBezTo>
                    <a:pt x="427" y="52"/>
                    <a:pt x="427" y="52"/>
                    <a:pt x="427" y="52"/>
                  </a:cubicBezTo>
                  <a:cubicBezTo>
                    <a:pt x="427" y="59"/>
                    <a:pt x="426" y="61"/>
                    <a:pt x="419" y="61"/>
                  </a:cubicBezTo>
                  <a:cubicBezTo>
                    <a:pt x="417" y="61"/>
                    <a:pt x="417" y="61"/>
                    <a:pt x="417" y="61"/>
                  </a:cubicBezTo>
                  <a:cubicBezTo>
                    <a:pt x="417" y="65"/>
                    <a:pt x="417" y="65"/>
                    <a:pt x="417" y="65"/>
                  </a:cubicBezTo>
                  <a:cubicBezTo>
                    <a:pt x="446" y="65"/>
                    <a:pt x="446" y="65"/>
                    <a:pt x="446" y="65"/>
                  </a:cubicBezTo>
                  <a:cubicBezTo>
                    <a:pt x="446" y="61"/>
                    <a:pt x="446" y="61"/>
                    <a:pt x="446" y="61"/>
                  </a:cubicBezTo>
                  <a:cubicBezTo>
                    <a:pt x="446" y="61"/>
                    <a:pt x="446" y="61"/>
                    <a:pt x="446" y="61"/>
                  </a:cubicBezTo>
                  <a:cubicBezTo>
                    <a:pt x="439" y="61"/>
                    <a:pt x="437" y="59"/>
                    <a:pt x="437" y="52"/>
                  </a:cubicBezTo>
                  <a:cubicBezTo>
                    <a:pt x="437" y="22"/>
                    <a:pt x="437" y="22"/>
                    <a:pt x="437" y="22"/>
                  </a:cubicBezTo>
                  <a:cubicBezTo>
                    <a:pt x="437" y="8"/>
                    <a:pt x="431" y="1"/>
                    <a:pt x="419" y="1"/>
                  </a:cubicBezTo>
                  <a:cubicBezTo>
                    <a:pt x="409" y="1"/>
                    <a:pt x="402" y="9"/>
                    <a:pt x="397" y="19"/>
                  </a:cubicBezTo>
                  <a:cubicBezTo>
                    <a:pt x="396" y="19"/>
                    <a:pt x="396" y="19"/>
                    <a:pt x="396" y="19"/>
                  </a:cubicBezTo>
                  <a:cubicBezTo>
                    <a:pt x="397" y="1"/>
                    <a:pt x="397" y="1"/>
                    <a:pt x="397" y="1"/>
                  </a:cubicBezTo>
                  <a:cubicBezTo>
                    <a:pt x="377" y="2"/>
                    <a:pt x="377" y="2"/>
                    <a:pt x="377" y="2"/>
                  </a:cubicBezTo>
                  <a:cubicBezTo>
                    <a:pt x="377" y="6"/>
                    <a:pt x="377" y="6"/>
                    <a:pt x="377" y="6"/>
                  </a:cubicBezTo>
                  <a:cubicBezTo>
                    <a:pt x="378" y="6"/>
                    <a:pt x="378" y="6"/>
                    <a:pt x="378" y="6"/>
                  </a:cubicBezTo>
                  <a:cubicBezTo>
                    <a:pt x="385" y="6"/>
                    <a:pt x="386" y="8"/>
                    <a:pt x="386" y="15"/>
                  </a:cubicBezTo>
                  <a:cubicBezTo>
                    <a:pt x="386" y="52"/>
                    <a:pt x="386" y="52"/>
                    <a:pt x="386" y="52"/>
                  </a:cubicBezTo>
                  <a:cubicBezTo>
                    <a:pt x="386" y="59"/>
                    <a:pt x="385" y="61"/>
                    <a:pt x="378" y="61"/>
                  </a:cubicBezTo>
                  <a:cubicBezTo>
                    <a:pt x="377" y="61"/>
                    <a:pt x="377" y="61"/>
                    <a:pt x="377" y="61"/>
                  </a:cubicBezTo>
                  <a:cubicBezTo>
                    <a:pt x="377" y="65"/>
                    <a:pt x="377" y="65"/>
                    <a:pt x="37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7"/>
            <p:cNvSpPr>
              <a:spLocks/>
            </p:cNvSpPr>
            <p:nvPr userDrawn="1"/>
          </p:nvSpPr>
          <p:spPr bwMode="gray">
            <a:xfrm>
              <a:off x="449263" y="420688"/>
              <a:ext cx="203200" cy="268288"/>
            </a:xfrm>
            <a:custGeom>
              <a:avLst/>
              <a:gdLst>
                <a:gd name="T0" fmla="*/ 0 w 66"/>
                <a:gd name="T1" fmla="*/ 87 h 87"/>
                <a:gd name="T2" fmla="*/ 3 w 66"/>
                <a:gd name="T3" fmla="*/ 87 h 87"/>
                <a:gd name="T4" fmla="*/ 10 w 66"/>
                <a:gd name="T5" fmla="*/ 80 h 87"/>
                <a:gd name="T6" fmla="*/ 36 w 66"/>
                <a:gd name="T7" fmla="*/ 87 h 87"/>
                <a:gd name="T8" fmla="*/ 66 w 66"/>
                <a:gd name="T9" fmla="*/ 62 h 87"/>
                <a:gd name="T10" fmla="*/ 34 w 66"/>
                <a:gd name="T11" fmla="*/ 34 h 87"/>
                <a:gd name="T12" fmla="*/ 10 w 66"/>
                <a:gd name="T13" fmla="*/ 18 h 87"/>
                <a:gd name="T14" fmla="*/ 26 w 66"/>
                <a:gd name="T15" fmla="*/ 4 h 87"/>
                <a:gd name="T16" fmla="*/ 57 w 66"/>
                <a:gd name="T17" fmla="*/ 30 h 87"/>
                <a:gd name="T18" fmla="*/ 59 w 66"/>
                <a:gd name="T19" fmla="*/ 30 h 87"/>
                <a:gd name="T20" fmla="*/ 59 w 66"/>
                <a:gd name="T21" fmla="*/ 0 h 87"/>
                <a:gd name="T22" fmla="*/ 57 w 66"/>
                <a:gd name="T23" fmla="*/ 0 h 87"/>
                <a:gd name="T24" fmla="*/ 49 w 66"/>
                <a:gd name="T25" fmla="*/ 5 h 87"/>
                <a:gd name="T26" fmla="*/ 27 w 66"/>
                <a:gd name="T27" fmla="*/ 0 h 87"/>
                <a:gd name="T28" fmla="*/ 1 w 66"/>
                <a:gd name="T29" fmla="*/ 23 h 87"/>
                <a:gd name="T30" fmla="*/ 31 w 66"/>
                <a:gd name="T31" fmla="*/ 50 h 87"/>
                <a:gd name="T32" fmla="*/ 57 w 66"/>
                <a:gd name="T33" fmla="*/ 67 h 87"/>
                <a:gd name="T34" fmla="*/ 37 w 66"/>
                <a:gd name="T35" fmla="*/ 82 h 87"/>
                <a:gd name="T36" fmla="*/ 2 w 66"/>
                <a:gd name="T37" fmla="*/ 53 h 87"/>
                <a:gd name="T38" fmla="*/ 0 w 66"/>
                <a:gd name="T39" fmla="*/ 53 h 87"/>
                <a:gd name="T40" fmla="*/ 0 w 66"/>
                <a:gd name="T4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87">
                  <a:moveTo>
                    <a:pt x="0" y="87"/>
                  </a:moveTo>
                  <a:cubicBezTo>
                    <a:pt x="3" y="87"/>
                    <a:pt x="3" y="87"/>
                    <a:pt x="3" y="87"/>
                  </a:cubicBezTo>
                  <a:cubicBezTo>
                    <a:pt x="4" y="82"/>
                    <a:pt x="7" y="80"/>
                    <a:pt x="10" y="80"/>
                  </a:cubicBezTo>
                  <a:cubicBezTo>
                    <a:pt x="14" y="80"/>
                    <a:pt x="24" y="87"/>
                    <a:pt x="36" y="87"/>
                  </a:cubicBezTo>
                  <a:cubicBezTo>
                    <a:pt x="54" y="87"/>
                    <a:pt x="66" y="78"/>
                    <a:pt x="66" y="62"/>
                  </a:cubicBezTo>
                  <a:cubicBezTo>
                    <a:pt x="66" y="46"/>
                    <a:pt x="56" y="40"/>
                    <a:pt x="34" y="34"/>
                  </a:cubicBezTo>
                  <a:cubicBezTo>
                    <a:pt x="17" y="29"/>
                    <a:pt x="10" y="27"/>
                    <a:pt x="10" y="18"/>
                  </a:cubicBezTo>
                  <a:cubicBezTo>
                    <a:pt x="10" y="9"/>
                    <a:pt x="17" y="4"/>
                    <a:pt x="26" y="4"/>
                  </a:cubicBezTo>
                  <a:cubicBezTo>
                    <a:pt x="43" y="4"/>
                    <a:pt x="54" y="19"/>
                    <a:pt x="57" y="30"/>
                  </a:cubicBezTo>
                  <a:cubicBezTo>
                    <a:pt x="59" y="30"/>
                    <a:pt x="59" y="30"/>
                    <a:pt x="59" y="30"/>
                  </a:cubicBezTo>
                  <a:cubicBezTo>
                    <a:pt x="59" y="0"/>
                    <a:pt x="59" y="0"/>
                    <a:pt x="59" y="0"/>
                  </a:cubicBezTo>
                  <a:cubicBezTo>
                    <a:pt x="57" y="0"/>
                    <a:pt x="57" y="0"/>
                    <a:pt x="57" y="0"/>
                  </a:cubicBezTo>
                  <a:cubicBezTo>
                    <a:pt x="55" y="3"/>
                    <a:pt x="53" y="5"/>
                    <a:pt x="49" y="5"/>
                  </a:cubicBezTo>
                  <a:cubicBezTo>
                    <a:pt x="45" y="5"/>
                    <a:pt x="39" y="0"/>
                    <a:pt x="27" y="0"/>
                  </a:cubicBezTo>
                  <a:cubicBezTo>
                    <a:pt x="12" y="0"/>
                    <a:pt x="1" y="9"/>
                    <a:pt x="1" y="23"/>
                  </a:cubicBezTo>
                  <a:cubicBezTo>
                    <a:pt x="1" y="40"/>
                    <a:pt x="13" y="45"/>
                    <a:pt x="31" y="50"/>
                  </a:cubicBezTo>
                  <a:cubicBezTo>
                    <a:pt x="52" y="55"/>
                    <a:pt x="57" y="59"/>
                    <a:pt x="57" y="67"/>
                  </a:cubicBezTo>
                  <a:cubicBezTo>
                    <a:pt x="57" y="76"/>
                    <a:pt x="49" y="82"/>
                    <a:pt x="37" y="82"/>
                  </a:cubicBezTo>
                  <a:cubicBezTo>
                    <a:pt x="19" y="82"/>
                    <a:pt x="7" y="68"/>
                    <a:pt x="2" y="53"/>
                  </a:cubicBezTo>
                  <a:cubicBezTo>
                    <a:pt x="0" y="53"/>
                    <a:pt x="0" y="53"/>
                    <a:pt x="0" y="53"/>
                  </a:cubicBezTo>
                  <a:cubicBezTo>
                    <a:pt x="0" y="87"/>
                    <a:pt x="0" y="87"/>
                    <a:pt x="0"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Oval 8"/>
            <p:cNvSpPr>
              <a:spLocks noChangeArrowheads="1"/>
            </p:cNvSpPr>
            <p:nvPr userDrawn="1"/>
          </p:nvSpPr>
          <p:spPr bwMode="gray">
            <a:xfrm>
              <a:off x="717550" y="398463"/>
              <a:ext cx="49212" cy="49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918728955"/>
      </p:ext>
    </p:extLst>
  </p:cSld>
  <p:clrMapOvr>
    <a:masterClrMapping/>
  </p:clrMapOvr>
  <p:transition>
    <p:fade/>
  </p:transition>
  <p:extLst>
    <p:ext uri="{DCECCB84-F9BA-43D5-87BE-67443E8EF086}">
      <p15:sldGuideLst xmlns:p15="http://schemas.microsoft.com/office/powerpoint/2012/main">
        <p15:guide id="1" orient="horz" pos="1206" userDrawn="1">
          <p15:clr>
            <a:srgbClr val="FBAE40"/>
          </p15:clr>
        </p15:guide>
      </p15:sldGuideLst>
    </p:ext>
  </p:extLst>
</p:sldLayout>
</file>

<file path=ppt/slideLayouts/slideLayout40.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NEW_THANK YOU">
    <p:spTree>
      <p:nvGrpSpPr>
        <p:cNvPr id="1" name=""/>
        <p:cNvGrpSpPr/>
        <p:nvPr/>
      </p:nvGrpSpPr>
      <p:grpSpPr>
        <a:xfrm>
          <a:off x="0" y="0"/>
          <a:ext cx="0" cy="0"/>
          <a:chOff x="0" y="0"/>
          <a:chExt cx="0" cy="0"/>
        </a:xfrm>
      </p:grpSpPr>
      <p:sp>
        <p:nvSpPr>
          <p:cNvPr id="5" name="AutoShape 3"/>
          <p:cNvSpPr>
            <a:spLocks noChangeArrowheads="1" noTextEdit="1"/>
          </p:cNvSpPr>
          <p:nvPr userDrawn="1"/>
        </p:nvSpPr>
        <p:spPr bwMode="auto">
          <a:xfrm>
            <a:off x="0" y="484632"/>
            <a:ext cx="9144000" cy="6373368"/>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6" name="Freeform 7"/>
          <p:cNvSpPr>
            <a:spLocks/>
          </p:cNvSpPr>
          <p:nvPr userDrawn="1"/>
        </p:nvSpPr>
        <p:spPr bwMode="auto">
          <a:xfrm>
            <a:off x="-915" y="-32124"/>
            <a:ext cx="9164509" cy="5950857"/>
          </a:xfrm>
          <a:custGeom>
            <a:avLst/>
            <a:gdLst>
              <a:gd name="T0" fmla="*/ 1750 w 2880"/>
              <a:gd name="T1" fmla="*/ 1693 h 1709"/>
              <a:gd name="T2" fmla="*/ 2880 w 2880"/>
              <a:gd name="T3" fmla="*/ 825 h 1709"/>
              <a:gd name="T4" fmla="*/ 2880 w 2880"/>
              <a:gd name="T5" fmla="*/ 0 h 1709"/>
              <a:gd name="T6" fmla="*/ 0 w 2880"/>
              <a:gd name="T7" fmla="*/ 0 h 1709"/>
              <a:gd name="T8" fmla="*/ 0 w 2880"/>
              <a:gd name="T9" fmla="*/ 1420 h 1709"/>
              <a:gd name="T10" fmla="*/ 1406 w 2880"/>
              <a:gd name="T11" fmla="*/ 1709 h 1709"/>
              <a:gd name="T12" fmla="*/ 1750 w 2880"/>
              <a:gd name="T13" fmla="*/ 1693 h 1709"/>
              <a:gd name="connsiteX0" fmla="*/ 6076 w 10000"/>
              <a:gd name="connsiteY0" fmla="*/ 9906 h 10000"/>
              <a:gd name="connsiteX1" fmla="*/ 10000 w 10000"/>
              <a:gd name="connsiteY1" fmla="*/ 4827 h 10000"/>
              <a:gd name="connsiteX2" fmla="*/ 10000 w 10000"/>
              <a:gd name="connsiteY2" fmla="*/ 0 h 10000"/>
              <a:gd name="connsiteX3" fmla="*/ 0 w 10000"/>
              <a:gd name="connsiteY3" fmla="*/ 0 h 10000"/>
              <a:gd name="connsiteX4" fmla="*/ 0 w 10000"/>
              <a:gd name="connsiteY4" fmla="*/ 8309 h 10000"/>
              <a:gd name="connsiteX5" fmla="*/ 4882 w 10000"/>
              <a:gd name="connsiteY5" fmla="*/ 10000 h 10000"/>
              <a:gd name="connsiteX6" fmla="*/ 6076 w 10000"/>
              <a:gd name="connsiteY6" fmla="*/ 9906 h 10000"/>
              <a:gd name="connsiteX0" fmla="*/ 6076 w 10000"/>
              <a:gd name="connsiteY0" fmla="*/ 9906 h 10000"/>
              <a:gd name="connsiteX1" fmla="*/ 10000 w 10000"/>
              <a:gd name="connsiteY1" fmla="*/ 4827 h 10000"/>
              <a:gd name="connsiteX2" fmla="*/ 10000 w 10000"/>
              <a:gd name="connsiteY2" fmla="*/ 0 h 10000"/>
              <a:gd name="connsiteX3" fmla="*/ 0 w 10000"/>
              <a:gd name="connsiteY3" fmla="*/ 0 h 10000"/>
              <a:gd name="connsiteX4" fmla="*/ 0 w 10000"/>
              <a:gd name="connsiteY4" fmla="*/ 8309 h 10000"/>
              <a:gd name="connsiteX5" fmla="*/ 4882 w 10000"/>
              <a:gd name="connsiteY5" fmla="*/ 10000 h 10000"/>
              <a:gd name="connsiteX6" fmla="*/ 6076 w 10000"/>
              <a:gd name="connsiteY6" fmla="*/ 9906 h 10000"/>
              <a:gd name="connsiteX0" fmla="*/ 6076 w 10000"/>
              <a:gd name="connsiteY0" fmla="*/ 10790 h 10884"/>
              <a:gd name="connsiteX1" fmla="*/ 10000 w 10000"/>
              <a:gd name="connsiteY1" fmla="*/ 5711 h 10884"/>
              <a:gd name="connsiteX2" fmla="*/ 10000 w 10000"/>
              <a:gd name="connsiteY2" fmla="*/ 884 h 10884"/>
              <a:gd name="connsiteX3" fmla="*/ 18 w 10000"/>
              <a:gd name="connsiteY3" fmla="*/ 0 h 10884"/>
              <a:gd name="connsiteX4" fmla="*/ 0 w 10000"/>
              <a:gd name="connsiteY4" fmla="*/ 9193 h 10884"/>
              <a:gd name="connsiteX5" fmla="*/ 4882 w 10000"/>
              <a:gd name="connsiteY5" fmla="*/ 10884 h 10884"/>
              <a:gd name="connsiteX6" fmla="*/ 6076 w 10000"/>
              <a:gd name="connsiteY6" fmla="*/ 10790 h 10884"/>
              <a:gd name="connsiteX0" fmla="*/ 6076 w 10000"/>
              <a:gd name="connsiteY0" fmla="*/ 10790 h 10884"/>
              <a:gd name="connsiteX1" fmla="*/ 10000 w 10000"/>
              <a:gd name="connsiteY1" fmla="*/ 5711 h 10884"/>
              <a:gd name="connsiteX2" fmla="*/ 9982 w 10000"/>
              <a:gd name="connsiteY2" fmla="*/ 31 h 10884"/>
              <a:gd name="connsiteX3" fmla="*/ 18 w 10000"/>
              <a:gd name="connsiteY3" fmla="*/ 0 h 10884"/>
              <a:gd name="connsiteX4" fmla="*/ 0 w 10000"/>
              <a:gd name="connsiteY4" fmla="*/ 9193 h 10884"/>
              <a:gd name="connsiteX5" fmla="*/ 4882 w 10000"/>
              <a:gd name="connsiteY5" fmla="*/ 10884 h 10884"/>
              <a:gd name="connsiteX6" fmla="*/ 6076 w 10000"/>
              <a:gd name="connsiteY6" fmla="*/ 10790 h 10884"/>
              <a:gd name="connsiteX0" fmla="*/ 6077 w 10001"/>
              <a:gd name="connsiteY0" fmla="*/ 10806 h 10900"/>
              <a:gd name="connsiteX1" fmla="*/ 10001 w 10001"/>
              <a:gd name="connsiteY1" fmla="*/ 5727 h 10900"/>
              <a:gd name="connsiteX2" fmla="*/ 9983 w 10001"/>
              <a:gd name="connsiteY2" fmla="*/ 47 h 10900"/>
              <a:gd name="connsiteX3" fmla="*/ 1 w 10001"/>
              <a:gd name="connsiteY3" fmla="*/ 0 h 10900"/>
              <a:gd name="connsiteX4" fmla="*/ 1 w 10001"/>
              <a:gd name="connsiteY4" fmla="*/ 9209 h 10900"/>
              <a:gd name="connsiteX5" fmla="*/ 4883 w 10001"/>
              <a:gd name="connsiteY5" fmla="*/ 10900 h 10900"/>
              <a:gd name="connsiteX6" fmla="*/ 6077 w 10001"/>
              <a:gd name="connsiteY6" fmla="*/ 10806 h 10900"/>
              <a:gd name="connsiteX0" fmla="*/ 6077 w 10012"/>
              <a:gd name="connsiteY0" fmla="*/ 10806 h 10900"/>
              <a:gd name="connsiteX1" fmla="*/ 10001 w 10012"/>
              <a:gd name="connsiteY1" fmla="*/ 5727 h 10900"/>
              <a:gd name="connsiteX2" fmla="*/ 10011 w 10012"/>
              <a:gd name="connsiteY2" fmla="*/ 31 h 10900"/>
              <a:gd name="connsiteX3" fmla="*/ 1 w 10012"/>
              <a:gd name="connsiteY3" fmla="*/ 0 h 10900"/>
              <a:gd name="connsiteX4" fmla="*/ 1 w 10012"/>
              <a:gd name="connsiteY4" fmla="*/ 9209 h 10900"/>
              <a:gd name="connsiteX5" fmla="*/ 4883 w 10012"/>
              <a:gd name="connsiteY5" fmla="*/ 10900 h 10900"/>
              <a:gd name="connsiteX6" fmla="*/ 6077 w 10012"/>
              <a:gd name="connsiteY6" fmla="*/ 10806 h 1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2" h="10900">
                <a:moveTo>
                  <a:pt x="6077" y="10806"/>
                </a:moveTo>
                <a:cubicBezTo>
                  <a:pt x="7015" y="8396"/>
                  <a:pt x="8390" y="6582"/>
                  <a:pt x="10001" y="5727"/>
                </a:cubicBezTo>
                <a:cubicBezTo>
                  <a:pt x="9995" y="3834"/>
                  <a:pt x="10017" y="1924"/>
                  <a:pt x="10011" y="31"/>
                </a:cubicBezTo>
                <a:lnTo>
                  <a:pt x="1" y="0"/>
                </a:lnTo>
                <a:cubicBezTo>
                  <a:pt x="-5" y="3064"/>
                  <a:pt x="7" y="6145"/>
                  <a:pt x="1" y="9209"/>
                </a:cubicBezTo>
                <a:cubicBezTo>
                  <a:pt x="1459" y="10291"/>
                  <a:pt x="3119" y="10900"/>
                  <a:pt x="4883" y="10900"/>
                </a:cubicBezTo>
                <a:cubicBezTo>
                  <a:pt x="5286" y="10900"/>
                  <a:pt x="5685" y="10865"/>
                  <a:pt x="6077" y="10806"/>
                </a:cubicBezTo>
                <a:close/>
              </a:path>
            </a:pathLst>
          </a:custGeom>
          <a:solidFill>
            <a:srgbClr val="B4C8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8"/>
          <p:cNvSpPr>
            <a:spLocks/>
          </p:cNvSpPr>
          <p:nvPr userDrawn="1"/>
        </p:nvSpPr>
        <p:spPr bwMode="auto">
          <a:xfrm>
            <a:off x="5018088" y="4896295"/>
            <a:ext cx="4135438" cy="1954213"/>
          </a:xfrm>
          <a:custGeom>
            <a:avLst/>
            <a:gdLst>
              <a:gd name="T0" fmla="*/ 0 w 1301"/>
              <a:gd name="T1" fmla="*/ 613 h 613"/>
              <a:gd name="T2" fmla="*/ 1301 w 1301"/>
              <a:gd name="T3" fmla="*/ 613 h 613"/>
              <a:gd name="T4" fmla="*/ 1301 w 1301"/>
              <a:gd name="T5" fmla="*/ 0 h 613"/>
              <a:gd name="T6" fmla="*/ 171 w 1301"/>
              <a:gd name="T7" fmla="*/ 302 h 613"/>
              <a:gd name="T8" fmla="*/ 0 w 1301"/>
              <a:gd name="T9" fmla="*/ 613 h 613"/>
            </a:gdLst>
            <a:ahLst/>
            <a:cxnLst>
              <a:cxn ang="0">
                <a:pos x="T0" y="T1"/>
              </a:cxn>
              <a:cxn ang="0">
                <a:pos x="T2" y="T3"/>
              </a:cxn>
              <a:cxn ang="0">
                <a:pos x="T4" y="T5"/>
              </a:cxn>
              <a:cxn ang="0">
                <a:pos x="T6" y="T7"/>
              </a:cxn>
              <a:cxn ang="0">
                <a:pos x="T8" y="T9"/>
              </a:cxn>
            </a:cxnLst>
            <a:rect l="0" t="0" r="r" b="b"/>
            <a:pathLst>
              <a:path w="1301" h="613">
                <a:moveTo>
                  <a:pt x="0" y="613"/>
                </a:moveTo>
                <a:cubicBezTo>
                  <a:pt x="1301" y="613"/>
                  <a:pt x="1301" y="613"/>
                  <a:pt x="1301" y="613"/>
                </a:cubicBezTo>
                <a:cubicBezTo>
                  <a:pt x="1301" y="0"/>
                  <a:pt x="1301" y="0"/>
                  <a:pt x="1301" y="0"/>
                </a:cubicBezTo>
                <a:cubicBezTo>
                  <a:pt x="960" y="159"/>
                  <a:pt x="577" y="264"/>
                  <a:pt x="171" y="302"/>
                </a:cubicBezTo>
                <a:cubicBezTo>
                  <a:pt x="106" y="400"/>
                  <a:pt x="49" y="504"/>
                  <a:pt x="0" y="613"/>
                </a:cubicBezTo>
                <a:close/>
              </a:path>
            </a:pathLst>
          </a:custGeom>
          <a:solidFill>
            <a:srgbClr val="C3D3E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9"/>
          <p:cNvSpPr>
            <a:spLocks/>
          </p:cNvSpPr>
          <p:nvPr userDrawn="1"/>
        </p:nvSpPr>
        <p:spPr bwMode="auto">
          <a:xfrm>
            <a:off x="5562600" y="3096159"/>
            <a:ext cx="3590925" cy="2768600"/>
          </a:xfrm>
          <a:custGeom>
            <a:avLst/>
            <a:gdLst>
              <a:gd name="T0" fmla="*/ 0 w 1130"/>
              <a:gd name="T1" fmla="*/ 868 h 868"/>
              <a:gd name="T2" fmla="*/ 1130 w 1130"/>
              <a:gd name="T3" fmla="*/ 566 h 868"/>
              <a:gd name="T4" fmla="*/ 1130 w 1130"/>
              <a:gd name="T5" fmla="*/ 0 h 868"/>
              <a:gd name="T6" fmla="*/ 0 w 1130"/>
              <a:gd name="T7" fmla="*/ 868 h 868"/>
            </a:gdLst>
            <a:ahLst/>
            <a:cxnLst>
              <a:cxn ang="0">
                <a:pos x="T0" y="T1"/>
              </a:cxn>
              <a:cxn ang="0">
                <a:pos x="T2" y="T3"/>
              </a:cxn>
              <a:cxn ang="0">
                <a:pos x="T4" y="T5"/>
              </a:cxn>
              <a:cxn ang="0">
                <a:pos x="T6" y="T7"/>
              </a:cxn>
            </a:cxnLst>
            <a:rect l="0" t="0" r="r" b="b"/>
            <a:pathLst>
              <a:path w="1130" h="868">
                <a:moveTo>
                  <a:pt x="0" y="868"/>
                </a:moveTo>
                <a:cubicBezTo>
                  <a:pt x="407" y="830"/>
                  <a:pt x="789" y="725"/>
                  <a:pt x="1130" y="566"/>
                </a:cubicBezTo>
                <a:cubicBezTo>
                  <a:pt x="1130" y="0"/>
                  <a:pt x="1130" y="0"/>
                  <a:pt x="1130" y="0"/>
                </a:cubicBezTo>
                <a:cubicBezTo>
                  <a:pt x="667" y="146"/>
                  <a:pt x="270" y="457"/>
                  <a:pt x="0" y="868"/>
                </a:cubicBezTo>
                <a:close/>
              </a:path>
            </a:pathLst>
          </a:custGeom>
          <a:solidFill>
            <a:srgbClr val="DCE5F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Title 1"/>
          <p:cNvSpPr>
            <a:spLocks noGrp="1"/>
          </p:cNvSpPr>
          <p:nvPr>
            <p:ph type="ctrTitle"/>
          </p:nvPr>
        </p:nvSpPr>
        <p:spPr>
          <a:xfrm>
            <a:off x="355600" y="2749550"/>
            <a:ext cx="7772400" cy="679450"/>
          </a:xfrm>
        </p:spPr>
        <p:txBody>
          <a:bodyPr anchor="b" anchorCtr="0"/>
          <a:lstStyle>
            <a:lvl1pPr>
              <a:lnSpc>
                <a:spcPct val="90000"/>
              </a:lnSpc>
              <a:defRPr sz="5300" spc="-70" baseline="0">
                <a:solidFill>
                  <a:schemeClr val="bg1"/>
                </a:solidFill>
              </a:defRPr>
            </a:lvl1pPr>
          </a:lstStyle>
          <a:p>
            <a:r>
              <a:rPr lang="en-US" dirty="0"/>
              <a:t>Click to edit Master title</a:t>
            </a:r>
          </a:p>
        </p:txBody>
      </p:sp>
    </p:spTree>
    <p:extLst>
      <p:ext uri="{BB962C8B-B14F-4D97-AF65-F5344CB8AC3E}">
        <p14:creationId xmlns:p14="http://schemas.microsoft.com/office/powerpoint/2010/main" val="2803865894"/>
      </p:ext>
    </p:extLst>
  </p:cSld>
  <p:clrMapOvr>
    <a:masterClrMapping/>
  </p:clrMapOvr>
  <p:transition>
    <p:fade/>
  </p:transition>
  <p:extLst>
    <p:ext uri="{DCECCB84-F9BA-43D5-87BE-67443E8EF086}">
      <p15:sldGuideLst xmlns:p15="http://schemas.microsoft.com/office/powerpoint/2012/main"/>
    </p:ext>
  </p:extLst>
</p:sldLayout>
</file>

<file path=ppt/slideLayouts/slideLayout41.xml><?xml version="1.0" encoding="utf-8"?>
<p:sldLayout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NEW_THANK YOU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
          <p:cNvSpPr>
            <a:spLocks noGrp="1"/>
          </p:cNvSpPr>
          <p:nvPr>
            <p:ph type="ctrTitle"/>
          </p:nvPr>
        </p:nvSpPr>
        <p:spPr>
          <a:xfrm>
            <a:off x="355600" y="2749550"/>
            <a:ext cx="7772400" cy="679450"/>
          </a:xfrm>
        </p:spPr>
        <p:txBody>
          <a:bodyPr anchor="b" anchorCtr="0"/>
          <a:lstStyle>
            <a:lvl1pPr>
              <a:lnSpc>
                <a:spcPct val="90000"/>
              </a:lnSpc>
              <a:defRPr sz="5300" spc="-70" baseline="0">
                <a:solidFill>
                  <a:schemeClr val="tx2"/>
                </a:solidFill>
              </a:defRPr>
            </a:lvl1pPr>
          </a:lstStyle>
          <a:p>
            <a:r>
              <a:rPr lang="en-US" dirty="0"/>
              <a:t>Click to edit Master title</a:t>
            </a:r>
          </a:p>
        </p:txBody>
      </p:sp>
    </p:spTree>
    <p:extLst>
      <p:ext uri="{BB962C8B-B14F-4D97-AF65-F5344CB8AC3E}">
        <p14:creationId xmlns:p14="http://schemas.microsoft.com/office/powerpoint/2010/main" val="528120991"/>
      </p:ext>
    </p:extLst>
  </p:cSld>
  <p:clrMapOvr>
    <a:masterClrMapping/>
  </p:clrMapOvr>
  <p:transition>
    <p:fade/>
  </p:transition>
  <p:extLst>
    <p:ext uri="{DCECCB84-F9BA-43D5-87BE-67443E8EF086}">
      <p15:sldGuideLst xmlns:p15="http://schemas.microsoft.com/office/powerpoint/2012/main"/>
    </p:ext>
  </p:extLst>
</p:sldLayout>
</file>

<file path=ppt/slideLayouts/slideLayout42.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28" name="TextBox 27"/>
          <p:cNvSpPr txBox="1"/>
          <p:nvPr userDrawn="1"/>
        </p:nvSpPr>
        <p:spPr>
          <a:xfrm>
            <a:off x="354176" y="249859"/>
            <a:ext cx="4952027" cy="538318"/>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F462B"/>
                </a:solidFill>
                <a:effectLst/>
                <a:uLnTx/>
                <a:uFillTx/>
                <a:latin typeface="+mn-lt"/>
              </a:rPr>
              <a:t>Color Palette</a:t>
            </a:r>
            <a:endParaRPr lang="en-US" dirty="0"/>
          </a:p>
        </p:txBody>
      </p:sp>
      <p:grpSp>
        <p:nvGrpSpPr>
          <p:cNvPr id="3" name="Group 2"/>
          <p:cNvGrpSpPr/>
          <p:nvPr userDrawn="1"/>
        </p:nvGrpSpPr>
        <p:grpSpPr>
          <a:xfrm>
            <a:off x="309323" y="1300163"/>
            <a:ext cx="6107925" cy="4827165"/>
            <a:chOff x="952500" y="508000"/>
            <a:chExt cx="7112000" cy="5620697"/>
          </a:xfrm>
        </p:grpSpPr>
        <p:sp>
          <p:nvSpPr>
            <p:cNvPr id="30" name="Rounded Rectangle 29"/>
            <p:cNvSpPr/>
            <p:nvPr userDrawn="1">
              <p:custDataLst>
                <p:tags r:id="rId1"/>
              </p:custDataLst>
            </p:nvPr>
          </p:nvSpPr>
          <p:spPr>
            <a:xfrm>
              <a:off x="1143000" y="508000"/>
              <a:ext cx="1016000" cy="1016000"/>
            </a:xfrm>
            <a:prstGeom prst="roundRect">
              <a:avLst/>
            </a:prstGeom>
            <a:solidFill>
              <a:schemeClr val="tx1"/>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73</a:t>
              </a:r>
            </a:p>
            <a:p>
              <a:r>
                <a:rPr lang="en-US" sz="1000" dirty="0"/>
                <a:t>55</a:t>
              </a:r>
            </a:p>
            <a:p>
              <a:r>
                <a:rPr lang="en-US" sz="1000" dirty="0"/>
                <a:t>40</a:t>
              </a:r>
            </a:p>
          </p:txBody>
        </p:sp>
        <p:sp>
          <p:nvSpPr>
            <p:cNvPr id="31" name="TextBox 30"/>
            <p:cNvSpPr txBox="1"/>
            <p:nvPr userDrawn="1">
              <p:custDataLst>
                <p:tags r:id="rId2"/>
              </p:custDataLst>
            </p:nvPr>
          </p:nvSpPr>
          <p:spPr>
            <a:xfrm>
              <a:off x="952500" y="1524000"/>
              <a:ext cx="1397000" cy="286697"/>
            </a:xfrm>
            <a:prstGeom prst="rect">
              <a:avLst/>
            </a:prstGeom>
            <a:noFill/>
          </p:spPr>
          <p:txBody>
            <a:bodyPr vert="horz" rtlCol="0">
              <a:spAutoFit/>
            </a:bodyPr>
            <a:lstStyle/>
            <a:p>
              <a:pPr algn="ctr"/>
            </a:p>
          </p:txBody>
        </p:sp>
        <p:sp>
          <p:nvSpPr>
            <p:cNvPr id="32" name="Rounded Rectangle 31"/>
            <p:cNvSpPr/>
            <p:nvPr userDrawn="1">
              <p:custDataLst>
                <p:tags r:id="rId3"/>
              </p:custDataLst>
            </p:nvPr>
          </p:nvSpPr>
          <p:spPr>
            <a:xfrm>
              <a:off x="2286000" y="508000"/>
              <a:ext cx="1016000" cy="1016000"/>
            </a:xfrm>
            <a:prstGeom prst="roundRect">
              <a:avLst/>
            </a:prstGeom>
            <a:solidFill>
              <a:srgbClr val="FFFFFF"/>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255</a:t>
              </a:r>
            </a:p>
            <a:p>
              <a:r>
                <a:rPr lang="en-US" sz="1000" dirty="0">
                  <a:solidFill>
                    <a:schemeClr val="tx1"/>
                  </a:solidFill>
                </a:rPr>
                <a:t>255</a:t>
              </a:r>
            </a:p>
            <a:p>
              <a:r>
                <a:rPr lang="en-US" sz="1000" dirty="0">
                  <a:solidFill>
                    <a:schemeClr val="tx1"/>
                  </a:solidFill>
                </a:rPr>
                <a:t>255</a:t>
              </a:r>
            </a:p>
          </p:txBody>
        </p:sp>
        <p:sp>
          <p:nvSpPr>
            <p:cNvPr id="33" name="TextBox 32"/>
            <p:cNvSpPr txBox="1"/>
            <p:nvPr userDrawn="1">
              <p:custDataLst>
                <p:tags r:id="rId4"/>
              </p:custDataLst>
            </p:nvPr>
          </p:nvSpPr>
          <p:spPr>
            <a:xfrm>
              <a:off x="2095500" y="1524000"/>
              <a:ext cx="1397000" cy="286697"/>
            </a:xfrm>
            <a:prstGeom prst="rect">
              <a:avLst/>
            </a:prstGeom>
            <a:noFill/>
          </p:spPr>
          <p:txBody>
            <a:bodyPr vert="horz" rtlCol="0">
              <a:spAutoFit/>
            </a:bodyPr>
            <a:lstStyle/>
            <a:p>
              <a:pPr algn="ctr"/>
              <a:r>
                <a:rPr lang="en-US" sz="1000" dirty="0"/>
                <a:t>Light 1</a:t>
              </a:r>
            </a:p>
          </p:txBody>
        </p:sp>
        <p:sp>
          <p:nvSpPr>
            <p:cNvPr id="34" name="Rounded Rectangle 33"/>
            <p:cNvSpPr/>
            <p:nvPr userDrawn="1">
              <p:custDataLst>
                <p:tags r:id="rId5"/>
              </p:custDataLst>
            </p:nvPr>
          </p:nvSpPr>
          <p:spPr>
            <a:xfrm>
              <a:off x="3429000" y="508000"/>
              <a:ext cx="1016000" cy="1016000"/>
            </a:xfrm>
            <a:prstGeom prst="roundRect">
              <a:avLst/>
            </a:prstGeom>
            <a:solidFill>
              <a:srgbClr val="618EB5"/>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97</a:t>
              </a:r>
            </a:p>
            <a:p>
              <a:r>
                <a:rPr lang="en-US" sz="1000" dirty="0"/>
                <a:t>142</a:t>
              </a:r>
            </a:p>
            <a:p>
              <a:r>
                <a:rPr lang="en-US" sz="1000" dirty="0"/>
                <a:t>180</a:t>
              </a:r>
            </a:p>
          </p:txBody>
        </p:sp>
        <p:sp>
          <p:nvSpPr>
            <p:cNvPr id="35" name="TextBox 34"/>
            <p:cNvSpPr txBox="1"/>
            <p:nvPr userDrawn="1">
              <p:custDataLst>
                <p:tags r:id="rId6"/>
              </p:custDataLst>
            </p:nvPr>
          </p:nvSpPr>
          <p:spPr>
            <a:xfrm>
              <a:off x="3238500" y="1524000"/>
              <a:ext cx="1397000" cy="286697"/>
            </a:xfrm>
            <a:prstGeom prst="rect">
              <a:avLst/>
            </a:prstGeom>
            <a:noFill/>
          </p:spPr>
          <p:txBody>
            <a:bodyPr vert="horz" rtlCol="0">
              <a:spAutoFit/>
            </a:bodyPr>
            <a:lstStyle/>
            <a:p>
              <a:pPr algn="ctr"/>
              <a:r>
                <a:rPr lang="en-US" sz="1000" dirty="0"/>
                <a:t>Dark 2</a:t>
              </a:r>
            </a:p>
          </p:txBody>
        </p:sp>
        <p:sp>
          <p:nvSpPr>
            <p:cNvPr id="36" name="Rounded Rectangle 35"/>
            <p:cNvSpPr/>
            <p:nvPr userDrawn="1">
              <p:custDataLst>
                <p:tags r:id="rId7"/>
              </p:custDataLst>
            </p:nvPr>
          </p:nvSpPr>
          <p:spPr>
            <a:xfrm>
              <a:off x="4572000" y="508000"/>
              <a:ext cx="1016000" cy="1016000"/>
            </a:xfrm>
            <a:prstGeom prst="roundRect">
              <a:avLst/>
            </a:prstGeom>
            <a:solidFill>
              <a:srgbClr val="E7E7E3"/>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231</a:t>
              </a:r>
            </a:p>
            <a:p>
              <a:r>
                <a:rPr lang="en-US" sz="1000" dirty="0">
                  <a:solidFill>
                    <a:schemeClr val="tx1"/>
                  </a:solidFill>
                </a:rPr>
                <a:t>231</a:t>
              </a:r>
            </a:p>
            <a:p>
              <a:r>
                <a:rPr lang="en-US" sz="1000" dirty="0">
                  <a:solidFill>
                    <a:schemeClr val="tx1"/>
                  </a:solidFill>
                </a:rPr>
                <a:t>227</a:t>
              </a:r>
            </a:p>
          </p:txBody>
        </p:sp>
        <p:sp>
          <p:nvSpPr>
            <p:cNvPr id="37" name="TextBox 36"/>
            <p:cNvSpPr txBox="1"/>
            <p:nvPr userDrawn="1">
              <p:custDataLst>
                <p:tags r:id="rId8"/>
              </p:custDataLst>
            </p:nvPr>
          </p:nvSpPr>
          <p:spPr>
            <a:xfrm>
              <a:off x="4381500" y="1524000"/>
              <a:ext cx="1397000" cy="286697"/>
            </a:xfrm>
            <a:prstGeom prst="rect">
              <a:avLst/>
            </a:prstGeom>
            <a:noFill/>
          </p:spPr>
          <p:txBody>
            <a:bodyPr vert="horz" rtlCol="0">
              <a:spAutoFit/>
            </a:bodyPr>
            <a:lstStyle/>
            <a:p>
              <a:pPr algn="ctr"/>
              <a:r>
                <a:rPr lang="en-US" sz="1000" dirty="0"/>
                <a:t>Light 2</a:t>
              </a:r>
            </a:p>
          </p:txBody>
        </p:sp>
        <p:sp>
          <p:nvSpPr>
            <p:cNvPr id="38" name="Rounded Rectangle 37"/>
            <p:cNvSpPr/>
            <p:nvPr userDrawn="1">
              <p:custDataLst>
                <p:tags r:id="rId9"/>
              </p:custDataLst>
            </p:nvPr>
          </p:nvSpPr>
          <p:spPr>
            <a:xfrm>
              <a:off x="5715000" y="508000"/>
              <a:ext cx="1016000" cy="1016000"/>
            </a:xfrm>
            <a:prstGeom prst="roundRect">
              <a:avLst/>
            </a:prstGeom>
            <a:solidFill>
              <a:srgbClr val="0055B8"/>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0</a:t>
              </a:r>
            </a:p>
            <a:p>
              <a:r>
                <a:rPr lang="en-US" sz="1000" dirty="0"/>
                <a:t>85</a:t>
              </a:r>
            </a:p>
            <a:p>
              <a:r>
                <a:rPr lang="en-US" sz="1000" dirty="0"/>
                <a:t>184</a:t>
              </a:r>
            </a:p>
          </p:txBody>
        </p:sp>
        <p:sp>
          <p:nvSpPr>
            <p:cNvPr id="39" name="TextBox 38"/>
            <p:cNvSpPr txBox="1"/>
            <p:nvPr userDrawn="1">
              <p:custDataLst>
                <p:tags r:id="rId10"/>
              </p:custDataLst>
            </p:nvPr>
          </p:nvSpPr>
          <p:spPr>
            <a:xfrm>
              <a:off x="5524500" y="1524000"/>
              <a:ext cx="1397000" cy="286697"/>
            </a:xfrm>
            <a:prstGeom prst="rect">
              <a:avLst/>
            </a:prstGeom>
            <a:noFill/>
          </p:spPr>
          <p:txBody>
            <a:bodyPr vert="horz" rtlCol="0">
              <a:spAutoFit/>
            </a:bodyPr>
            <a:lstStyle/>
            <a:p>
              <a:pPr algn="ctr"/>
              <a:r>
                <a:rPr lang="en-US" sz="1000" dirty="0"/>
                <a:t>Accent 1</a:t>
              </a:r>
            </a:p>
          </p:txBody>
        </p:sp>
        <p:sp>
          <p:nvSpPr>
            <p:cNvPr id="40" name="Rounded Rectangle 39"/>
            <p:cNvSpPr/>
            <p:nvPr userDrawn="1">
              <p:custDataLst>
                <p:tags r:id="rId11"/>
              </p:custDataLst>
            </p:nvPr>
          </p:nvSpPr>
          <p:spPr>
            <a:xfrm>
              <a:off x="6858000" y="508000"/>
              <a:ext cx="1016000" cy="1016000"/>
            </a:xfrm>
            <a:prstGeom prst="roundRect">
              <a:avLst/>
            </a:prstGeom>
            <a:solidFill>
              <a:srgbClr val="9CB6D3"/>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156</a:t>
              </a:r>
            </a:p>
            <a:p>
              <a:r>
                <a:rPr lang="en-US" sz="1000" dirty="0"/>
                <a:t>182</a:t>
              </a:r>
            </a:p>
            <a:p>
              <a:r>
                <a:rPr lang="en-US" sz="1000" dirty="0"/>
                <a:t>211</a:t>
              </a:r>
            </a:p>
          </p:txBody>
        </p:sp>
        <p:sp>
          <p:nvSpPr>
            <p:cNvPr id="41" name="TextBox 40"/>
            <p:cNvSpPr txBox="1"/>
            <p:nvPr userDrawn="1">
              <p:custDataLst>
                <p:tags r:id="rId12"/>
              </p:custDataLst>
            </p:nvPr>
          </p:nvSpPr>
          <p:spPr>
            <a:xfrm>
              <a:off x="6667500" y="1524000"/>
              <a:ext cx="1397000" cy="286697"/>
            </a:xfrm>
            <a:prstGeom prst="rect">
              <a:avLst/>
            </a:prstGeom>
            <a:noFill/>
          </p:spPr>
          <p:txBody>
            <a:bodyPr vert="horz" rtlCol="0">
              <a:spAutoFit/>
            </a:bodyPr>
            <a:lstStyle/>
            <a:p>
              <a:pPr algn="ctr"/>
              <a:r>
                <a:rPr lang="en-US" sz="1000" dirty="0"/>
                <a:t>Accent 2</a:t>
              </a:r>
            </a:p>
          </p:txBody>
        </p:sp>
        <p:sp>
          <p:nvSpPr>
            <p:cNvPr id="42" name="Rounded Rectangle 41"/>
            <p:cNvSpPr/>
            <p:nvPr userDrawn="1">
              <p:custDataLst>
                <p:tags r:id="rId13"/>
              </p:custDataLst>
            </p:nvPr>
          </p:nvSpPr>
          <p:spPr>
            <a:xfrm>
              <a:off x="1143000" y="1905000"/>
              <a:ext cx="1016000" cy="1016000"/>
            </a:xfrm>
            <a:prstGeom prst="roundRect">
              <a:avLst/>
            </a:prstGeom>
            <a:solidFill>
              <a:srgbClr val="AAA89E"/>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171</a:t>
              </a:r>
            </a:p>
            <a:p>
              <a:r>
                <a:rPr lang="en-US" sz="1000" dirty="0"/>
                <a:t>168</a:t>
              </a:r>
            </a:p>
            <a:p>
              <a:r>
                <a:rPr lang="en-US" sz="1000" dirty="0"/>
                <a:t>158</a:t>
              </a:r>
            </a:p>
          </p:txBody>
        </p:sp>
        <p:sp>
          <p:nvSpPr>
            <p:cNvPr id="43" name="TextBox 42"/>
            <p:cNvSpPr txBox="1"/>
            <p:nvPr userDrawn="1">
              <p:custDataLst>
                <p:tags r:id="rId14"/>
              </p:custDataLst>
            </p:nvPr>
          </p:nvSpPr>
          <p:spPr>
            <a:xfrm>
              <a:off x="952500" y="2921000"/>
              <a:ext cx="1397000" cy="286697"/>
            </a:xfrm>
            <a:prstGeom prst="rect">
              <a:avLst/>
            </a:prstGeom>
            <a:noFill/>
          </p:spPr>
          <p:txBody>
            <a:bodyPr vert="horz" rtlCol="0">
              <a:spAutoFit/>
            </a:bodyPr>
            <a:lstStyle/>
            <a:p>
              <a:pPr algn="ctr"/>
              <a:r>
                <a:rPr lang="en-US" sz="1000" dirty="0"/>
                <a:t>Accent 3</a:t>
              </a:r>
            </a:p>
          </p:txBody>
        </p:sp>
        <p:sp>
          <p:nvSpPr>
            <p:cNvPr id="44" name="Rounded Rectangle 43"/>
            <p:cNvSpPr/>
            <p:nvPr userDrawn="1">
              <p:custDataLst>
                <p:tags r:id="rId15"/>
              </p:custDataLst>
            </p:nvPr>
          </p:nvSpPr>
          <p:spPr>
            <a:xfrm>
              <a:off x="2286000" y="1905000"/>
              <a:ext cx="1016000" cy="1016000"/>
            </a:xfrm>
            <a:prstGeom prst="roundRect">
              <a:avLst/>
            </a:prstGeom>
            <a:solidFill>
              <a:srgbClr val="D5D4C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213</a:t>
              </a:r>
            </a:p>
            <a:p>
              <a:r>
                <a:rPr lang="en-US" sz="1000" dirty="0">
                  <a:solidFill>
                    <a:schemeClr val="tx1"/>
                  </a:solidFill>
                </a:rPr>
                <a:t>212</a:t>
              </a:r>
            </a:p>
            <a:p>
              <a:r>
                <a:rPr lang="en-US" sz="1000" dirty="0">
                  <a:solidFill>
                    <a:schemeClr val="tx1"/>
                  </a:solidFill>
                </a:rPr>
                <a:t>207</a:t>
              </a:r>
            </a:p>
          </p:txBody>
        </p:sp>
        <p:sp>
          <p:nvSpPr>
            <p:cNvPr id="45" name="TextBox 44"/>
            <p:cNvSpPr txBox="1"/>
            <p:nvPr userDrawn="1">
              <p:custDataLst>
                <p:tags r:id="rId16"/>
              </p:custDataLst>
            </p:nvPr>
          </p:nvSpPr>
          <p:spPr>
            <a:xfrm>
              <a:off x="2095500" y="2921000"/>
              <a:ext cx="1397000" cy="286697"/>
            </a:xfrm>
            <a:prstGeom prst="rect">
              <a:avLst/>
            </a:prstGeom>
            <a:noFill/>
          </p:spPr>
          <p:txBody>
            <a:bodyPr vert="horz" rtlCol="0">
              <a:spAutoFit/>
            </a:bodyPr>
            <a:lstStyle/>
            <a:p>
              <a:pPr algn="ctr"/>
              <a:r>
                <a:rPr lang="en-US" sz="1000" dirty="0"/>
                <a:t>Accent 4</a:t>
              </a:r>
            </a:p>
          </p:txBody>
        </p:sp>
        <p:sp>
          <p:nvSpPr>
            <p:cNvPr id="46" name="Rounded Rectangle 45"/>
            <p:cNvSpPr/>
            <p:nvPr userDrawn="1">
              <p:custDataLst>
                <p:tags r:id="rId17"/>
              </p:custDataLst>
            </p:nvPr>
          </p:nvSpPr>
          <p:spPr>
            <a:xfrm>
              <a:off x="3429000" y="1905000"/>
              <a:ext cx="1016000" cy="1016000"/>
            </a:xfrm>
            <a:prstGeom prst="roundRect">
              <a:avLst/>
            </a:prstGeom>
            <a:solidFill>
              <a:srgbClr val="F4F4F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244</a:t>
              </a:r>
            </a:p>
            <a:p>
              <a:r>
                <a:rPr lang="en-US" sz="1000" dirty="0">
                  <a:solidFill>
                    <a:schemeClr val="tx1"/>
                  </a:solidFill>
                </a:rPr>
                <a:t>244</a:t>
              </a:r>
            </a:p>
            <a:p>
              <a:r>
                <a:rPr lang="en-US" sz="1000" dirty="0">
                  <a:solidFill>
                    <a:schemeClr val="tx1"/>
                  </a:solidFill>
                </a:rPr>
                <a:t>242</a:t>
              </a:r>
            </a:p>
          </p:txBody>
        </p:sp>
        <p:sp>
          <p:nvSpPr>
            <p:cNvPr id="47" name="TextBox 46"/>
            <p:cNvSpPr txBox="1"/>
            <p:nvPr userDrawn="1">
              <p:custDataLst>
                <p:tags r:id="rId18"/>
              </p:custDataLst>
            </p:nvPr>
          </p:nvSpPr>
          <p:spPr>
            <a:xfrm>
              <a:off x="3238500" y="2921000"/>
              <a:ext cx="1397000" cy="286697"/>
            </a:xfrm>
            <a:prstGeom prst="rect">
              <a:avLst/>
            </a:prstGeom>
            <a:noFill/>
          </p:spPr>
          <p:txBody>
            <a:bodyPr vert="horz" rtlCol="0">
              <a:spAutoFit/>
            </a:bodyPr>
            <a:lstStyle/>
            <a:p>
              <a:pPr algn="ctr"/>
              <a:r>
                <a:rPr lang="en-US" sz="1000" dirty="0"/>
                <a:t>Accent 5</a:t>
              </a:r>
            </a:p>
          </p:txBody>
        </p:sp>
        <p:sp>
          <p:nvSpPr>
            <p:cNvPr id="48" name="Rounded Rectangle 47"/>
            <p:cNvSpPr/>
            <p:nvPr userDrawn="1">
              <p:custDataLst>
                <p:tags r:id="rId19"/>
              </p:custDataLst>
            </p:nvPr>
          </p:nvSpPr>
          <p:spPr>
            <a:xfrm>
              <a:off x="4572000" y="1905000"/>
              <a:ext cx="1016000" cy="1016000"/>
            </a:xfrm>
            <a:prstGeom prst="roundRect">
              <a:avLst/>
            </a:prstGeom>
            <a:solidFill>
              <a:srgbClr val="9F925E"/>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159</a:t>
              </a:r>
            </a:p>
            <a:p>
              <a:r>
                <a:rPr lang="en-US" sz="1000" dirty="0"/>
                <a:t>146</a:t>
              </a:r>
            </a:p>
            <a:p>
              <a:r>
                <a:rPr lang="en-US" sz="1000" dirty="0"/>
                <a:t>94</a:t>
              </a:r>
            </a:p>
          </p:txBody>
        </p:sp>
        <p:sp>
          <p:nvSpPr>
            <p:cNvPr id="49" name="TextBox 48"/>
            <p:cNvSpPr txBox="1"/>
            <p:nvPr userDrawn="1">
              <p:custDataLst>
                <p:tags r:id="rId20"/>
              </p:custDataLst>
            </p:nvPr>
          </p:nvSpPr>
          <p:spPr>
            <a:xfrm>
              <a:off x="4381500" y="2921000"/>
              <a:ext cx="1397000" cy="286697"/>
            </a:xfrm>
            <a:prstGeom prst="rect">
              <a:avLst/>
            </a:prstGeom>
            <a:noFill/>
          </p:spPr>
          <p:txBody>
            <a:bodyPr vert="horz" rtlCol="0">
              <a:spAutoFit/>
            </a:bodyPr>
            <a:lstStyle/>
            <a:p>
              <a:pPr algn="ctr"/>
              <a:r>
                <a:rPr lang="en-US" sz="1000" dirty="0"/>
                <a:t>Accent 6</a:t>
              </a:r>
            </a:p>
          </p:txBody>
        </p:sp>
        <p:sp>
          <p:nvSpPr>
            <p:cNvPr id="50" name="Rounded Rectangle 49"/>
            <p:cNvSpPr/>
            <p:nvPr userDrawn="1">
              <p:custDataLst>
                <p:tags r:id="rId21"/>
              </p:custDataLst>
            </p:nvPr>
          </p:nvSpPr>
          <p:spPr>
            <a:xfrm>
              <a:off x="5715000" y="1905000"/>
              <a:ext cx="1016000" cy="1016000"/>
            </a:xfrm>
            <a:prstGeom prst="roundRect">
              <a:avLst/>
            </a:prstGeom>
            <a:solidFill>
              <a:srgbClr val="0000F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0</a:t>
              </a:r>
            </a:p>
            <a:p>
              <a:r>
                <a:rPr lang="en-US" sz="1000" dirty="0"/>
                <a:t>0</a:t>
              </a:r>
            </a:p>
            <a:p>
              <a:r>
                <a:rPr lang="en-US" sz="1000" dirty="0"/>
                <a:t>255</a:t>
              </a:r>
            </a:p>
          </p:txBody>
        </p:sp>
        <p:sp>
          <p:nvSpPr>
            <p:cNvPr id="51" name="TextBox 50"/>
            <p:cNvSpPr txBox="1"/>
            <p:nvPr userDrawn="1">
              <p:custDataLst>
                <p:tags r:id="rId22"/>
              </p:custDataLst>
            </p:nvPr>
          </p:nvSpPr>
          <p:spPr>
            <a:xfrm>
              <a:off x="5524500" y="2921000"/>
              <a:ext cx="1397000" cy="286697"/>
            </a:xfrm>
            <a:prstGeom prst="rect">
              <a:avLst/>
            </a:prstGeom>
            <a:noFill/>
          </p:spPr>
          <p:txBody>
            <a:bodyPr vert="horz" rtlCol="0">
              <a:spAutoFit/>
            </a:bodyPr>
            <a:lstStyle/>
            <a:p>
              <a:pPr algn="ctr"/>
              <a:r>
                <a:rPr lang="en-US" sz="1000" dirty="0"/>
                <a:t>Hyperlink</a:t>
              </a:r>
            </a:p>
          </p:txBody>
        </p:sp>
        <p:sp>
          <p:nvSpPr>
            <p:cNvPr id="52" name="Rounded Rectangle 51"/>
            <p:cNvSpPr/>
            <p:nvPr userDrawn="1">
              <p:custDataLst>
                <p:tags r:id="rId23"/>
              </p:custDataLst>
            </p:nvPr>
          </p:nvSpPr>
          <p:spPr>
            <a:xfrm>
              <a:off x="6858000" y="1905000"/>
              <a:ext cx="1016000" cy="1016000"/>
            </a:xfrm>
            <a:prstGeom prst="roundRect">
              <a:avLst/>
            </a:prstGeom>
            <a:solidFill>
              <a:srgbClr val="80008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128</a:t>
              </a:r>
            </a:p>
            <a:p>
              <a:r>
                <a:rPr lang="en-US" sz="1000" dirty="0"/>
                <a:t>0</a:t>
              </a:r>
            </a:p>
            <a:p>
              <a:r>
                <a:rPr lang="en-US" sz="1000" dirty="0"/>
                <a:t>128</a:t>
              </a:r>
            </a:p>
          </p:txBody>
        </p:sp>
        <p:sp>
          <p:nvSpPr>
            <p:cNvPr id="53" name="TextBox 52"/>
            <p:cNvSpPr txBox="1"/>
            <p:nvPr userDrawn="1">
              <p:custDataLst>
                <p:tags r:id="rId24"/>
              </p:custDataLst>
            </p:nvPr>
          </p:nvSpPr>
          <p:spPr>
            <a:xfrm>
              <a:off x="6667500" y="2921000"/>
              <a:ext cx="1397000" cy="461665"/>
            </a:xfrm>
            <a:prstGeom prst="rect">
              <a:avLst/>
            </a:prstGeom>
            <a:noFill/>
          </p:spPr>
          <p:txBody>
            <a:bodyPr vert="horz" rtlCol="0">
              <a:spAutoFit/>
            </a:bodyPr>
            <a:lstStyle/>
            <a:p>
              <a:pPr algn="ctr"/>
              <a:r>
                <a:rPr lang="en-US" sz="1000" dirty="0"/>
                <a:t>Followed Hyperlink</a:t>
              </a:r>
            </a:p>
          </p:txBody>
        </p:sp>
        <p:sp>
          <p:nvSpPr>
            <p:cNvPr id="54" name="Rounded Rectangle 53"/>
            <p:cNvSpPr/>
            <p:nvPr userDrawn="1">
              <p:custDataLst>
                <p:tags r:id="rId25"/>
              </p:custDataLst>
            </p:nvPr>
          </p:nvSpPr>
          <p:spPr>
            <a:xfrm>
              <a:off x="1143000" y="3429000"/>
              <a:ext cx="1016000" cy="1016000"/>
            </a:xfrm>
            <a:prstGeom prst="roundRect">
              <a:avLst/>
            </a:prstGeom>
            <a:solidFill>
              <a:srgbClr val="5B5377"/>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91</a:t>
              </a:r>
            </a:p>
            <a:p>
              <a:r>
                <a:rPr lang="en-US" sz="1000" dirty="0"/>
                <a:t>83</a:t>
              </a:r>
            </a:p>
            <a:p>
              <a:r>
                <a:rPr lang="en-US" sz="1000" dirty="0"/>
                <a:t>119</a:t>
              </a:r>
            </a:p>
          </p:txBody>
        </p:sp>
        <p:sp>
          <p:nvSpPr>
            <p:cNvPr id="55" name="TextBox 54"/>
            <p:cNvSpPr txBox="1"/>
            <p:nvPr userDrawn="1">
              <p:custDataLst>
                <p:tags r:id="rId26"/>
              </p:custDataLst>
            </p:nvPr>
          </p:nvSpPr>
          <p:spPr>
            <a:xfrm>
              <a:off x="952500" y="4445000"/>
              <a:ext cx="1397000" cy="286697"/>
            </a:xfrm>
            <a:prstGeom prst="rect">
              <a:avLst/>
            </a:prstGeom>
            <a:noFill/>
          </p:spPr>
          <p:txBody>
            <a:bodyPr vert="horz" rtlCol="0">
              <a:spAutoFit/>
            </a:bodyPr>
            <a:lstStyle/>
            <a:p>
              <a:pPr algn="ctr"/>
              <a:r>
                <a:rPr lang="en-US" sz="1000" dirty="0"/>
                <a:t>ST Violet</a:t>
              </a:r>
            </a:p>
          </p:txBody>
        </p:sp>
        <p:sp>
          <p:nvSpPr>
            <p:cNvPr id="56" name="Rounded Rectangle 55"/>
            <p:cNvSpPr/>
            <p:nvPr userDrawn="1">
              <p:custDataLst>
                <p:tags r:id="rId27"/>
              </p:custDataLst>
            </p:nvPr>
          </p:nvSpPr>
          <p:spPr>
            <a:xfrm>
              <a:off x="2286000" y="3429000"/>
              <a:ext cx="1016000" cy="1016000"/>
            </a:xfrm>
            <a:prstGeom prst="roundRect">
              <a:avLst/>
            </a:prstGeom>
            <a:solidFill>
              <a:srgbClr val="D6823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bg1"/>
                  </a:solidFill>
                </a:rPr>
                <a:t>214</a:t>
              </a:r>
            </a:p>
            <a:p>
              <a:r>
                <a:rPr lang="en-US" sz="1000" dirty="0">
                  <a:solidFill>
                    <a:schemeClr val="bg1"/>
                  </a:solidFill>
                </a:rPr>
                <a:t>130</a:t>
              </a:r>
            </a:p>
            <a:p>
              <a:r>
                <a:rPr lang="en-US" sz="1000" dirty="0">
                  <a:solidFill>
                    <a:schemeClr val="bg1"/>
                  </a:solidFill>
                </a:rPr>
                <a:t>49</a:t>
              </a:r>
            </a:p>
          </p:txBody>
        </p:sp>
        <p:sp>
          <p:nvSpPr>
            <p:cNvPr id="57" name="TextBox 56"/>
            <p:cNvSpPr txBox="1"/>
            <p:nvPr userDrawn="1">
              <p:custDataLst>
                <p:tags r:id="rId28"/>
              </p:custDataLst>
            </p:nvPr>
          </p:nvSpPr>
          <p:spPr>
            <a:xfrm>
              <a:off x="2095500" y="4445000"/>
              <a:ext cx="1397000" cy="286697"/>
            </a:xfrm>
            <a:prstGeom prst="rect">
              <a:avLst/>
            </a:prstGeom>
            <a:noFill/>
          </p:spPr>
          <p:txBody>
            <a:bodyPr vert="horz" rtlCol="0">
              <a:spAutoFit/>
            </a:bodyPr>
            <a:lstStyle/>
            <a:p>
              <a:pPr algn="ctr"/>
              <a:r>
                <a:rPr lang="en-US" sz="1000" dirty="0"/>
                <a:t>ST Orange</a:t>
              </a:r>
            </a:p>
          </p:txBody>
        </p:sp>
        <p:sp>
          <p:nvSpPr>
            <p:cNvPr id="58" name="Rounded Rectangle 57"/>
            <p:cNvSpPr/>
            <p:nvPr userDrawn="1">
              <p:custDataLst>
                <p:tags r:id="rId29"/>
              </p:custDataLst>
            </p:nvPr>
          </p:nvSpPr>
          <p:spPr>
            <a:xfrm>
              <a:off x="3429000" y="3429000"/>
              <a:ext cx="1016000" cy="1016000"/>
            </a:xfrm>
            <a:prstGeom prst="roundRect">
              <a:avLst/>
            </a:prstGeom>
            <a:solidFill>
              <a:srgbClr val="A03123"/>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160</a:t>
              </a:r>
            </a:p>
            <a:p>
              <a:r>
                <a:rPr lang="en-US" sz="1000" dirty="0"/>
                <a:t>49</a:t>
              </a:r>
            </a:p>
            <a:p>
              <a:r>
                <a:rPr lang="en-US" sz="1000" dirty="0"/>
                <a:t>35</a:t>
              </a:r>
            </a:p>
          </p:txBody>
        </p:sp>
        <p:sp>
          <p:nvSpPr>
            <p:cNvPr id="59" name="TextBox 58"/>
            <p:cNvSpPr txBox="1"/>
            <p:nvPr userDrawn="1">
              <p:custDataLst>
                <p:tags r:id="rId30"/>
              </p:custDataLst>
            </p:nvPr>
          </p:nvSpPr>
          <p:spPr>
            <a:xfrm>
              <a:off x="3238500" y="4445000"/>
              <a:ext cx="1397000" cy="286697"/>
            </a:xfrm>
            <a:prstGeom prst="rect">
              <a:avLst/>
            </a:prstGeom>
            <a:noFill/>
          </p:spPr>
          <p:txBody>
            <a:bodyPr vert="horz" rtlCol="0">
              <a:spAutoFit/>
            </a:bodyPr>
            <a:lstStyle/>
            <a:p>
              <a:pPr algn="ctr"/>
              <a:r>
                <a:rPr lang="en-US" sz="1000" dirty="0"/>
                <a:t>ST Red</a:t>
              </a:r>
            </a:p>
          </p:txBody>
        </p:sp>
        <p:sp>
          <p:nvSpPr>
            <p:cNvPr id="60" name="Rounded Rectangle 59"/>
            <p:cNvSpPr/>
            <p:nvPr userDrawn="1">
              <p:custDataLst>
                <p:tags r:id="rId31"/>
              </p:custDataLst>
            </p:nvPr>
          </p:nvSpPr>
          <p:spPr>
            <a:xfrm>
              <a:off x="4572000" y="3429000"/>
              <a:ext cx="1016000" cy="1016000"/>
            </a:xfrm>
            <a:prstGeom prst="roundRect">
              <a:avLst/>
            </a:prstGeom>
            <a:solidFill>
              <a:srgbClr val="8D3C45"/>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141</a:t>
              </a:r>
            </a:p>
            <a:p>
              <a:r>
                <a:rPr lang="en-US" sz="1000" dirty="0"/>
                <a:t>60</a:t>
              </a:r>
            </a:p>
            <a:p>
              <a:r>
                <a:rPr lang="en-US" sz="1000" dirty="0"/>
                <a:t>69</a:t>
              </a:r>
            </a:p>
          </p:txBody>
        </p:sp>
        <p:sp>
          <p:nvSpPr>
            <p:cNvPr id="61" name="TextBox 60"/>
            <p:cNvSpPr txBox="1"/>
            <p:nvPr userDrawn="1">
              <p:custDataLst>
                <p:tags r:id="rId32"/>
              </p:custDataLst>
            </p:nvPr>
          </p:nvSpPr>
          <p:spPr>
            <a:xfrm>
              <a:off x="4381500" y="4445000"/>
              <a:ext cx="1397000" cy="286697"/>
            </a:xfrm>
            <a:prstGeom prst="rect">
              <a:avLst/>
            </a:prstGeom>
            <a:noFill/>
          </p:spPr>
          <p:txBody>
            <a:bodyPr vert="horz" rtlCol="0">
              <a:spAutoFit/>
            </a:bodyPr>
            <a:lstStyle/>
            <a:p>
              <a:pPr algn="ctr"/>
              <a:r>
                <a:rPr lang="en-US" sz="1000" dirty="0"/>
                <a:t>ST Burgundy</a:t>
              </a:r>
            </a:p>
          </p:txBody>
        </p:sp>
        <p:sp>
          <p:nvSpPr>
            <p:cNvPr id="62" name="Rounded Rectangle 61"/>
            <p:cNvSpPr/>
            <p:nvPr userDrawn="1">
              <p:custDataLst>
                <p:tags r:id="rId33"/>
              </p:custDataLst>
            </p:nvPr>
          </p:nvSpPr>
          <p:spPr>
            <a:xfrm>
              <a:off x="5715000" y="3429000"/>
              <a:ext cx="1016000" cy="1016000"/>
            </a:xfrm>
            <a:prstGeom prst="roundRect">
              <a:avLst/>
            </a:prstGeom>
            <a:solidFill>
              <a:srgbClr val="73A950"/>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115</a:t>
              </a:r>
            </a:p>
            <a:p>
              <a:r>
                <a:rPr lang="en-US" sz="1000" dirty="0"/>
                <a:t>169</a:t>
              </a:r>
            </a:p>
            <a:p>
              <a:r>
                <a:rPr lang="en-US" sz="1000" dirty="0"/>
                <a:t>80</a:t>
              </a:r>
            </a:p>
          </p:txBody>
        </p:sp>
        <p:sp>
          <p:nvSpPr>
            <p:cNvPr id="63" name="TextBox 62"/>
            <p:cNvSpPr txBox="1"/>
            <p:nvPr userDrawn="1">
              <p:custDataLst>
                <p:tags r:id="rId34"/>
              </p:custDataLst>
            </p:nvPr>
          </p:nvSpPr>
          <p:spPr>
            <a:xfrm>
              <a:off x="5524500" y="4445000"/>
              <a:ext cx="1397000" cy="286697"/>
            </a:xfrm>
            <a:prstGeom prst="rect">
              <a:avLst/>
            </a:prstGeom>
            <a:noFill/>
          </p:spPr>
          <p:txBody>
            <a:bodyPr vert="horz" rtlCol="0">
              <a:spAutoFit/>
            </a:bodyPr>
            <a:lstStyle/>
            <a:p>
              <a:pPr algn="ctr"/>
              <a:r>
                <a:rPr lang="en-US" sz="1000" dirty="0"/>
                <a:t>ST Bright Green</a:t>
              </a:r>
            </a:p>
          </p:txBody>
        </p:sp>
        <p:sp>
          <p:nvSpPr>
            <p:cNvPr id="64" name="Rounded Rectangle 63"/>
            <p:cNvSpPr/>
            <p:nvPr userDrawn="1">
              <p:custDataLst>
                <p:tags r:id="rId35"/>
              </p:custDataLst>
            </p:nvPr>
          </p:nvSpPr>
          <p:spPr>
            <a:xfrm>
              <a:off x="6858000" y="3429000"/>
              <a:ext cx="1016000" cy="1016000"/>
            </a:xfrm>
            <a:prstGeom prst="roundRect">
              <a:avLst/>
            </a:prstGeom>
            <a:solidFill>
              <a:srgbClr val="5D7E95"/>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93</a:t>
              </a:r>
            </a:p>
            <a:p>
              <a:r>
                <a:rPr lang="en-US" sz="1000" dirty="0"/>
                <a:t>126</a:t>
              </a:r>
            </a:p>
            <a:p>
              <a:r>
                <a:rPr lang="en-US" sz="1000" dirty="0"/>
                <a:t>149</a:t>
              </a:r>
            </a:p>
          </p:txBody>
        </p:sp>
        <p:sp>
          <p:nvSpPr>
            <p:cNvPr id="65" name="TextBox 64"/>
            <p:cNvSpPr txBox="1"/>
            <p:nvPr userDrawn="1">
              <p:custDataLst>
                <p:tags r:id="rId36"/>
              </p:custDataLst>
            </p:nvPr>
          </p:nvSpPr>
          <p:spPr>
            <a:xfrm>
              <a:off x="6667500" y="4445000"/>
              <a:ext cx="1397000" cy="286697"/>
            </a:xfrm>
            <a:prstGeom prst="rect">
              <a:avLst/>
            </a:prstGeom>
            <a:noFill/>
          </p:spPr>
          <p:txBody>
            <a:bodyPr vert="horz" rtlCol="0">
              <a:spAutoFit/>
            </a:bodyPr>
            <a:lstStyle/>
            <a:p>
              <a:pPr algn="ctr"/>
              <a:r>
                <a:rPr lang="en-US" sz="1000" dirty="0"/>
                <a:t>ST Steel Blue</a:t>
              </a:r>
            </a:p>
          </p:txBody>
        </p:sp>
        <p:sp>
          <p:nvSpPr>
            <p:cNvPr id="66" name="Rounded Rectangle 65"/>
            <p:cNvSpPr/>
            <p:nvPr userDrawn="1">
              <p:custDataLst>
                <p:tags r:id="rId37"/>
              </p:custDataLst>
            </p:nvPr>
          </p:nvSpPr>
          <p:spPr>
            <a:xfrm>
              <a:off x="1143000" y="4826000"/>
              <a:ext cx="1016000" cy="1016000"/>
            </a:xfrm>
            <a:prstGeom prst="roundRect">
              <a:avLst/>
            </a:prstGeom>
            <a:solidFill>
              <a:srgbClr val="728472"/>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114</a:t>
              </a:r>
            </a:p>
            <a:p>
              <a:r>
                <a:rPr lang="en-US" sz="1000" dirty="0"/>
                <a:t>132</a:t>
              </a:r>
            </a:p>
            <a:p>
              <a:r>
                <a:rPr lang="en-US" sz="1000" dirty="0"/>
                <a:t>114</a:t>
              </a:r>
            </a:p>
          </p:txBody>
        </p:sp>
        <p:sp>
          <p:nvSpPr>
            <p:cNvPr id="67" name="TextBox 66"/>
            <p:cNvSpPr txBox="1"/>
            <p:nvPr userDrawn="1">
              <p:custDataLst>
                <p:tags r:id="rId38"/>
              </p:custDataLst>
            </p:nvPr>
          </p:nvSpPr>
          <p:spPr>
            <a:xfrm>
              <a:off x="952500" y="5842000"/>
              <a:ext cx="1397000" cy="286697"/>
            </a:xfrm>
            <a:prstGeom prst="rect">
              <a:avLst/>
            </a:prstGeom>
            <a:noFill/>
          </p:spPr>
          <p:txBody>
            <a:bodyPr vert="horz" rtlCol="0">
              <a:spAutoFit/>
            </a:bodyPr>
            <a:lstStyle/>
            <a:p>
              <a:pPr algn="ctr"/>
              <a:r>
                <a:rPr lang="en-US" sz="1000" dirty="0"/>
                <a:t>ST Grey-Green</a:t>
              </a:r>
            </a:p>
          </p:txBody>
        </p:sp>
        <p:sp>
          <p:nvSpPr>
            <p:cNvPr id="68" name="Rounded Rectangle 67"/>
            <p:cNvSpPr/>
            <p:nvPr userDrawn="1">
              <p:custDataLst>
                <p:tags r:id="rId39"/>
              </p:custDataLst>
            </p:nvPr>
          </p:nvSpPr>
          <p:spPr>
            <a:xfrm>
              <a:off x="2286000" y="4826000"/>
              <a:ext cx="1016000" cy="1016000"/>
            </a:xfrm>
            <a:prstGeom prst="roundRect">
              <a:avLst/>
            </a:prstGeom>
            <a:solidFill>
              <a:srgbClr val="9DAEAB"/>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157</a:t>
              </a:r>
            </a:p>
            <a:p>
              <a:r>
                <a:rPr lang="en-US" sz="1000" dirty="0"/>
                <a:t>174</a:t>
              </a:r>
            </a:p>
            <a:p>
              <a:r>
                <a:rPr lang="en-US" sz="1000" dirty="0"/>
                <a:t>171</a:t>
              </a:r>
            </a:p>
          </p:txBody>
        </p:sp>
        <p:sp>
          <p:nvSpPr>
            <p:cNvPr id="69" name="TextBox 68"/>
            <p:cNvSpPr txBox="1"/>
            <p:nvPr userDrawn="1">
              <p:custDataLst>
                <p:tags r:id="rId40"/>
              </p:custDataLst>
            </p:nvPr>
          </p:nvSpPr>
          <p:spPr>
            <a:xfrm>
              <a:off x="2095500" y="5842000"/>
              <a:ext cx="1397000" cy="286697"/>
            </a:xfrm>
            <a:prstGeom prst="rect">
              <a:avLst/>
            </a:prstGeom>
            <a:noFill/>
          </p:spPr>
          <p:txBody>
            <a:bodyPr vert="horz" rtlCol="0">
              <a:spAutoFit/>
            </a:bodyPr>
            <a:lstStyle/>
            <a:p>
              <a:pPr algn="ctr"/>
              <a:r>
                <a:rPr lang="en-US" sz="1000" dirty="0"/>
                <a:t>ST Blue-Grey</a:t>
              </a:r>
            </a:p>
          </p:txBody>
        </p:sp>
        <p:sp>
          <p:nvSpPr>
            <p:cNvPr id="70" name="Rounded Rectangle 69"/>
            <p:cNvSpPr/>
            <p:nvPr userDrawn="1">
              <p:custDataLst>
                <p:tags r:id="rId41"/>
              </p:custDataLst>
            </p:nvPr>
          </p:nvSpPr>
          <p:spPr>
            <a:xfrm>
              <a:off x="3429000" y="4826000"/>
              <a:ext cx="1016000" cy="1016000"/>
            </a:xfrm>
            <a:prstGeom prst="roundRect">
              <a:avLst/>
            </a:prstGeom>
            <a:solidFill>
              <a:srgbClr val="D8D2C4"/>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216</a:t>
              </a:r>
            </a:p>
            <a:p>
              <a:r>
                <a:rPr lang="en-US" sz="1000" dirty="0">
                  <a:solidFill>
                    <a:schemeClr val="tx1"/>
                  </a:solidFill>
                </a:rPr>
                <a:t>210</a:t>
              </a:r>
            </a:p>
            <a:p>
              <a:r>
                <a:rPr lang="en-US" sz="1000" dirty="0">
                  <a:solidFill>
                    <a:schemeClr val="tx1"/>
                  </a:solidFill>
                </a:rPr>
                <a:t>196</a:t>
              </a:r>
            </a:p>
          </p:txBody>
        </p:sp>
        <p:sp>
          <p:nvSpPr>
            <p:cNvPr id="71" name="TextBox 70"/>
            <p:cNvSpPr txBox="1"/>
            <p:nvPr userDrawn="1">
              <p:custDataLst>
                <p:tags r:id="rId42"/>
              </p:custDataLst>
            </p:nvPr>
          </p:nvSpPr>
          <p:spPr>
            <a:xfrm>
              <a:off x="3238500" y="5842000"/>
              <a:ext cx="1397000" cy="286697"/>
            </a:xfrm>
            <a:prstGeom prst="rect">
              <a:avLst/>
            </a:prstGeom>
            <a:noFill/>
          </p:spPr>
          <p:txBody>
            <a:bodyPr vert="horz" rtlCol="0">
              <a:spAutoFit/>
            </a:bodyPr>
            <a:lstStyle/>
            <a:p>
              <a:pPr algn="ctr"/>
              <a:r>
                <a:rPr lang="en-US" sz="1000" dirty="0"/>
                <a:t>ST Tan</a:t>
              </a:r>
            </a:p>
          </p:txBody>
        </p:sp>
        <p:sp>
          <p:nvSpPr>
            <p:cNvPr id="72" name="Rounded Rectangle 71"/>
            <p:cNvSpPr/>
            <p:nvPr userDrawn="1">
              <p:custDataLst>
                <p:tags r:id="rId43"/>
              </p:custDataLst>
            </p:nvPr>
          </p:nvSpPr>
          <p:spPr>
            <a:xfrm>
              <a:off x="4572000" y="4826000"/>
              <a:ext cx="1016000" cy="1016000"/>
            </a:xfrm>
            <a:prstGeom prst="roundRect">
              <a:avLst/>
            </a:prstGeom>
            <a:solidFill>
              <a:srgbClr val="73984A"/>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115</a:t>
              </a:r>
            </a:p>
            <a:p>
              <a:r>
                <a:rPr lang="en-US" sz="1000" dirty="0"/>
                <a:t>152</a:t>
              </a:r>
            </a:p>
            <a:p>
              <a:r>
                <a:rPr lang="en-US" sz="1000" dirty="0"/>
                <a:t>74</a:t>
              </a:r>
            </a:p>
          </p:txBody>
        </p:sp>
        <p:sp>
          <p:nvSpPr>
            <p:cNvPr id="73" name="TextBox 72"/>
            <p:cNvSpPr txBox="1"/>
            <p:nvPr userDrawn="1">
              <p:custDataLst>
                <p:tags r:id="rId44"/>
              </p:custDataLst>
            </p:nvPr>
          </p:nvSpPr>
          <p:spPr>
            <a:xfrm>
              <a:off x="4381500" y="5842000"/>
              <a:ext cx="1397000" cy="286697"/>
            </a:xfrm>
            <a:prstGeom prst="rect">
              <a:avLst/>
            </a:prstGeom>
            <a:noFill/>
          </p:spPr>
          <p:txBody>
            <a:bodyPr vert="horz" rtlCol="0">
              <a:spAutoFit/>
            </a:bodyPr>
            <a:lstStyle/>
            <a:p>
              <a:pPr algn="ctr"/>
              <a:r>
                <a:rPr lang="en-US" sz="1000" dirty="0"/>
                <a:t>ST Green</a:t>
              </a:r>
            </a:p>
          </p:txBody>
        </p:sp>
        <p:sp>
          <p:nvSpPr>
            <p:cNvPr id="74" name="Rounded Rectangle 73"/>
            <p:cNvSpPr/>
            <p:nvPr userDrawn="1">
              <p:custDataLst>
                <p:tags r:id="rId45"/>
              </p:custDataLst>
            </p:nvPr>
          </p:nvSpPr>
          <p:spPr>
            <a:xfrm>
              <a:off x="5715000" y="4826000"/>
              <a:ext cx="1016000" cy="1016000"/>
            </a:xfrm>
            <a:prstGeom prst="roundRect">
              <a:avLst/>
            </a:prstGeom>
            <a:solidFill>
              <a:srgbClr val="FFCE00"/>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255</a:t>
              </a:r>
            </a:p>
            <a:p>
              <a:r>
                <a:rPr lang="en-US" sz="1000" dirty="0">
                  <a:solidFill>
                    <a:schemeClr val="tx1"/>
                  </a:solidFill>
                </a:rPr>
                <a:t>206</a:t>
              </a:r>
            </a:p>
            <a:p>
              <a:r>
                <a:rPr lang="en-US" sz="1000" dirty="0">
                  <a:solidFill>
                    <a:schemeClr val="tx1"/>
                  </a:solidFill>
                </a:rPr>
                <a:t>0</a:t>
              </a:r>
            </a:p>
          </p:txBody>
        </p:sp>
        <p:sp>
          <p:nvSpPr>
            <p:cNvPr id="75" name="TextBox 74"/>
            <p:cNvSpPr txBox="1"/>
            <p:nvPr userDrawn="1">
              <p:custDataLst>
                <p:tags r:id="rId46"/>
              </p:custDataLst>
            </p:nvPr>
          </p:nvSpPr>
          <p:spPr>
            <a:xfrm>
              <a:off x="5524500" y="5842000"/>
              <a:ext cx="1397000" cy="286697"/>
            </a:xfrm>
            <a:prstGeom prst="rect">
              <a:avLst/>
            </a:prstGeom>
            <a:noFill/>
          </p:spPr>
          <p:txBody>
            <a:bodyPr vert="horz" rtlCol="0">
              <a:spAutoFit/>
            </a:bodyPr>
            <a:lstStyle/>
            <a:p>
              <a:pPr algn="ctr"/>
              <a:r>
                <a:rPr lang="en-US" sz="1000" dirty="0"/>
                <a:t>ST Yellow</a:t>
              </a:r>
            </a:p>
          </p:txBody>
        </p:sp>
        <p:sp>
          <p:nvSpPr>
            <p:cNvPr id="76" name="Rounded Rectangle 75"/>
            <p:cNvSpPr/>
            <p:nvPr userDrawn="1">
              <p:custDataLst>
                <p:tags r:id="rId47"/>
              </p:custDataLst>
            </p:nvPr>
          </p:nvSpPr>
          <p:spPr>
            <a:xfrm>
              <a:off x="6858000" y="4826000"/>
              <a:ext cx="1016000" cy="1016000"/>
            </a:xfrm>
            <a:prstGeom prst="roundRect">
              <a:avLst/>
            </a:prstGeom>
            <a:solidFill>
              <a:srgbClr val="1F355E"/>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31</a:t>
              </a:r>
            </a:p>
            <a:p>
              <a:r>
                <a:rPr lang="en-US" sz="1000" dirty="0"/>
                <a:t>53</a:t>
              </a:r>
            </a:p>
            <a:p>
              <a:r>
                <a:rPr lang="en-US" sz="1000" dirty="0"/>
                <a:t>94</a:t>
              </a:r>
            </a:p>
          </p:txBody>
        </p:sp>
        <p:sp>
          <p:nvSpPr>
            <p:cNvPr id="77" name="TextBox 76"/>
            <p:cNvSpPr txBox="1"/>
            <p:nvPr userDrawn="1">
              <p:custDataLst>
                <p:tags r:id="rId48"/>
              </p:custDataLst>
            </p:nvPr>
          </p:nvSpPr>
          <p:spPr>
            <a:xfrm>
              <a:off x="6667500" y="5842000"/>
              <a:ext cx="1397000" cy="286697"/>
            </a:xfrm>
            <a:prstGeom prst="rect">
              <a:avLst/>
            </a:prstGeom>
            <a:noFill/>
          </p:spPr>
          <p:txBody>
            <a:bodyPr vert="horz" rtlCol="0">
              <a:spAutoFit/>
            </a:bodyPr>
            <a:lstStyle/>
            <a:p>
              <a:pPr algn="ctr"/>
              <a:r>
                <a:rPr lang="en-US" sz="1000" dirty="0"/>
                <a:t>ST Dark Blue</a:t>
              </a:r>
            </a:p>
          </p:txBody>
        </p:sp>
      </p:grpSp>
      <p:sp>
        <p:nvSpPr>
          <p:cNvPr id="2" name="Footer Placeholder 1"/>
          <p:cNvSpPr>
            <a:spLocks noGrp="1"/>
          </p:cNvSpPr>
          <p:nvPr>
            <p:ph type="ftr" sz="quarter" idx="13"/>
          </p:nvPr>
        </p:nvSpPr>
        <p:spPr/>
        <p:txBody>
          <a:bodyPr/>
          <a:lstStyle/>
          <a:p>
            <a:endParaRPr lang="en-US" dirty="0"/>
          </a:p>
        </p:txBody>
      </p:sp>
      <p:sp>
        <p:nvSpPr>
          <p:cNvPr id="78" name="Slide Number Placeholder 3"/>
          <p:cNvSpPr>
            <a:spLocks noGrp="1"/>
          </p:cNvSpPr>
          <p:nvPr>
            <p:ph type="sldNum" sz="quarter" idx="18"/>
          </p:nvPr>
        </p:nvSpPr>
        <p:spPr>
          <a:xfrm>
            <a:off x="8726832" y="6537354"/>
            <a:ext cx="417167" cy="328393"/>
          </a:xfrm>
        </p:spPr>
        <p:txBody>
          <a:bodyPr/>
          <a:lstStyle/>
          <a:p>
            <a:fld id="{9B0005A4-9A48-4F82-82D8-7D3EECF7B059}" type="slidenum">
              <a:rPr lang="en-US" smtClean="0"/>
              <a:pPr/>
              <a:t>‹#›</a:t>
            </a:fld>
            <a:endParaRPr lang="en-US" dirty="0"/>
          </a:p>
        </p:txBody>
      </p:sp>
    </p:spTree>
    <p:extLst>
      <p:ext uri="{BB962C8B-B14F-4D97-AF65-F5344CB8AC3E}">
        <p14:creationId xmlns:p14="http://schemas.microsoft.com/office/powerpoint/2010/main" val="2417034546"/>
      </p:ext>
    </p:extLst>
  </p:cSld>
  <p:clrMapOvr>
    <a:masterClrMapping/>
  </p:clrMapOvr>
  <p:transition>
    <p:fade/>
  </p:transition>
</p:sldLayout>
</file>

<file path=ppt/slideLayouts/slideLayout43.xml><?xml version="1.0" encoding="utf-8"?>
<p:sldLayout xmlns:p14="http://schemas.microsoft.com/office/powerpoint/2010/main" xmlns:a="http://schemas.openxmlformats.org/drawingml/2006/main" xmlns:r="http://schemas.openxmlformats.org/officeDocument/2006/relationships" xmlns:p="http://schemas.openxmlformats.org/presentationml/2006/main" userDrawn="1">
  <p:cSld name="bio">
    <p:spTree>
      <p:nvGrpSpPr>
        <p:cNvPr id="1" name=""/>
        <p:cNvGrpSpPr/>
        <p:nvPr/>
      </p:nvGrpSpPr>
      <p:grpSpPr>
        <a:xfrm>
          <a:off x="0" y="0"/>
          <a:ext cx="0" cy="0"/>
          <a:chOff x="0" y="0"/>
          <a:chExt cx="0" cy="0"/>
        </a:xfrm>
      </p:grpSpPr>
      <p:sp>
        <p:nvSpPr>
          <p:cNvPr id="25" name="Rectangle 24"/>
          <p:cNvSpPr/>
          <p:nvPr userDrawn="1"/>
        </p:nvSpPr>
        <p:spPr>
          <a:xfrm>
            <a:off x="0" y="0"/>
            <a:ext cx="9144000" cy="1289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sp>
        <p:nvSpPr>
          <p:cNvPr id="26" name="Title 1"/>
          <p:cNvSpPr>
            <a:spLocks noGrp="1"/>
          </p:cNvSpPr>
          <p:nvPr>
            <p:ph type="title" hasCustomPrompt="1"/>
          </p:nvPr>
        </p:nvSpPr>
        <p:spPr>
          <a:xfrm>
            <a:off x="354176" y="242443"/>
            <a:ext cx="6046624" cy="491653"/>
          </a:xfrm>
        </p:spPr>
        <p:txBody>
          <a:bodyPr/>
          <a:lstStyle>
            <a:lvl1pPr>
              <a:defRPr>
                <a:solidFill>
                  <a:schemeClr val="bg1"/>
                </a:solidFill>
              </a:defRPr>
            </a:lvl1pPr>
          </a:lstStyle>
          <a:p>
            <a:r>
              <a:rPr lang="en-US"/>
              <a:t>Name Here</a:t>
            </a:r>
          </a:p>
        </p:txBody>
      </p:sp>
      <p:sp>
        <p:nvSpPr>
          <p:cNvPr id="27" name="Content Placeholder 2" descr="[style:&quot;bio text&quot;]"/>
          <p:cNvSpPr>
            <a:spLocks noGrp="1"/>
          </p:cNvSpPr>
          <p:nvPr>
            <p:ph idx="1"/>
          </p:nvPr>
        </p:nvSpPr>
        <p:spPr>
          <a:xfrm>
            <a:off x="354175" y="1399432"/>
            <a:ext cx="5449824" cy="4458757"/>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p:txBody>
      </p:sp>
      <p:sp>
        <p:nvSpPr>
          <p:cNvPr id="28" name="Text Placeholder 8"/>
          <p:cNvSpPr>
            <a:spLocks noGrp="1"/>
          </p:cNvSpPr>
          <p:nvPr>
            <p:ph type="body" sz="quarter" idx="13" hasCustomPrompt="1"/>
          </p:nvPr>
        </p:nvSpPr>
        <p:spPr>
          <a:xfrm>
            <a:off x="351631" y="690783"/>
            <a:ext cx="6049169" cy="384600"/>
          </a:xfrm>
        </p:spPr>
        <p:txBody>
          <a:bodyPr/>
          <a:lstStyle>
            <a:lvl1pPr>
              <a:defRPr sz="1400" i="1" baseline="0">
                <a:solidFill>
                  <a:schemeClr val="bg1"/>
                </a:solidFill>
              </a:defRPr>
            </a:lvl1pPr>
            <a:lvl2pPr>
              <a:defRPr sz="1800"/>
            </a:lvl2pPr>
            <a:lvl3pPr>
              <a:defRPr sz="1800"/>
            </a:lvl3pPr>
            <a:lvl4pPr>
              <a:defRPr sz="1800"/>
            </a:lvl4pPr>
            <a:lvl5pPr>
              <a:defRPr sz="1800"/>
            </a:lvl5pPr>
          </a:lstStyle>
          <a:p>
            <a:pPr lvl="0"/>
            <a:r>
              <a:rPr lang="en-US"/>
              <a:t>Title Here</a:t>
            </a:r>
          </a:p>
        </p:txBody>
      </p:sp>
      <p:sp>
        <p:nvSpPr>
          <p:cNvPr id="29" name="Text Placeholder 10"/>
          <p:cNvSpPr>
            <a:spLocks noGrp="1"/>
          </p:cNvSpPr>
          <p:nvPr>
            <p:ph type="body" sz="quarter" idx="14" hasCustomPrompt="1"/>
          </p:nvPr>
        </p:nvSpPr>
        <p:spPr>
          <a:xfrm>
            <a:off x="355601" y="995622"/>
            <a:ext cx="6045200" cy="325438"/>
          </a:xfrm>
        </p:spPr>
        <p:txBody>
          <a:bodyPr/>
          <a:lstStyle>
            <a:lvl1pPr>
              <a:defRPr sz="1100" b="0">
                <a:solidFill>
                  <a:schemeClr val="tx1"/>
                </a:solidFill>
                <a:latin typeface="+mn-lt"/>
                <a:cs typeface="Arial" pitchFamily="34" charset="0"/>
              </a:defRPr>
            </a:lvl1pPr>
          </a:lstStyle>
          <a:p>
            <a:pPr lvl="0"/>
            <a:r>
              <a:rPr lang="en-US"/>
              <a:t>name@stblaw.com    +1-000-000-0000</a:t>
            </a:r>
          </a:p>
        </p:txBody>
      </p:sp>
      <p:sp>
        <p:nvSpPr>
          <p:cNvPr id="32" name="Content Placeholder 2"/>
          <p:cNvSpPr>
            <a:spLocks noGrp="1"/>
          </p:cNvSpPr>
          <p:nvPr>
            <p:ph idx="17"/>
          </p:nvPr>
        </p:nvSpPr>
        <p:spPr>
          <a:xfrm>
            <a:off x="6556248" y="1321060"/>
            <a:ext cx="2481944" cy="4537129"/>
          </a:xfrm>
        </p:spPr>
        <p:txBody>
          <a:bodyPr/>
          <a:lstStyle>
            <a:lvl1pPr marL="115888" indent="-115888">
              <a:spcBef>
                <a:spcPts val="200"/>
              </a:spcBef>
              <a:spcAft>
                <a:spcPts val="200"/>
              </a:spcAft>
              <a:defRPr lang="en-US" sz="1100" kern="1200" smtClean="0">
                <a:solidFill>
                  <a:schemeClr val="tx1"/>
                </a:solidFill>
                <a:latin typeface="+mn-lt"/>
                <a:ea typeface="+mn-ea"/>
                <a:cs typeface="+mn-cs"/>
              </a:defRPr>
            </a:lvl1pPr>
            <a:lvl2pPr>
              <a:spcBef>
                <a:spcPts val="200"/>
              </a:spcBef>
              <a:spcAft>
                <a:spcPts val="200"/>
              </a:spcAft>
              <a:buSzPct val="110000"/>
              <a:defRPr lang="en-US" sz="1100" kern="1200" smtClean="0">
                <a:solidFill>
                  <a:schemeClr val="tx1"/>
                </a:solidFill>
                <a:latin typeface="+mn-lt"/>
                <a:ea typeface="+mn-ea"/>
                <a:cs typeface="+mn-cs"/>
              </a:defRPr>
            </a:lvl2pPr>
            <a:lvl3pPr>
              <a:spcBef>
                <a:spcPts val="200"/>
              </a:spcBef>
              <a:spcAft>
                <a:spcPts val="200"/>
              </a:spcAft>
              <a:defRPr sz="1100"/>
            </a:lvl3pPr>
            <a:lvl4pPr>
              <a:spcBef>
                <a:spcPts val="200"/>
              </a:spcBef>
              <a:spcAft>
                <a:spcPts val="200"/>
              </a:spcAft>
              <a:defRPr sz="1100"/>
            </a:lvl4pPr>
            <a:lvl5pPr>
              <a:spcBef>
                <a:spcPts val="200"/>
              </a:spcBef>
              <a:spcAft>
                <a:spcPts val="200"/>
              </a:spcAft>
              <a:defRPr sz="1100"/>
            </a:lvl5pPr>
          </a:lstStyle>
          <a:p>
            <a:pPr marL="115888" lvl="1" indent="-115888" algn="l" defTabSz="914400" rtl="0" eaLnBrk="1" latinLnBrk="0" hangingPunct="1">
              <a:spcBef>
                <a:spcPts val="200"/>
              </a:spcBef>
              <a:spcAft>
                <a:spcPts val="200"/>
              </a:spcAft>
              <a:buFont typeface="Arial" pitchFamily="34" charset="0"/>
              <a:buChar char="•"/>
            </a:pPr>
            <a:r>
              <a:rPr lang="en-US"/>
              <a:t>Click to edit Master text styles</a:t>
            </a:r>
          </a:p>
        </p:txBody>
      </p:sp>
      <p:sp>
        <p:nvSpPr>
          <p:cNvPr id="8" name="Slide Number Placeholder 3"/>
          <p:cNvSpPr>
            <a:spLocks noGrp="1"/>
          </p:cNvSpPr>
          <p:nvPr>
            <p:ph type="sldNum" sz="quarter" idx="19"/>
          </p:nvPr>
        </p:nvSpPr>
        <p:spPr>
          <a:xfrm>
            <a:off x="8726832" y="6537354"/>
            <a:ext cx="417167" cy="328393"/>
          </a:xfrm>
        </p:spPr>
        <p:txBody>
          <a:bodyPr/>
          <a:lstStyle/>
          <a:p>
            <a:fld id="{9B0005A4-9A48-4F82-82D8-7D3EECF7B059}" type="slidenum">
              <a:rPr lang="en-US" smtClean="0"/>
              <a:pPr/>
              <a:t>‹#›</a:t>
            </a:fld>
            <a:endParaRPr lang="en-US" dirty="0"/>
          </a:p>
        </p:txBody>
      </p:sp>
    </p:spTree>
    <p:extLst>
      <p:ext uri="{BB962C8B-B14F-4D97-AF65-F5344CB8AC3E}">
        <p14:creationId xmlns:p14="http://schemas.microsoft.com/office/powerpoint/2010/main" val="334734622"/>
      </p:ext>
    </p:extLst>
  </p:cSld>
  <p:clrMapOvr>
    <a:masterClrMapping/>
  </p:clrMapOvr>
  <p:transition>
    <p:fade/>
  </p:transition>
</p:sldLayout>
</file>

<file path=ppt/slideLayouts/slideLayout44.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userDrawn="1">
  <p:cSld name="2_Divider Slide_Gre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2043" y="152400"/>
            <a:ext cx="8859914" cy="6562724"/>
          </a:xfrm>
          <a:prstGeom prst="rect">
            <a:avLst/>
          </a:prstGeom>
        </p:spPr>
      </p:pic>
      <p:sp>
        <p:nvSpPr>
          <p:cNvPr id="2" name="Rectangle 1"/>
          <p:cNvSpPr/>
          <p:nvPr userDrawn="1"/>
        </p:nvSpPr>
        <p:spPr>
          <a:xfrm>
            <a:off x="142042" y="1881481"/>
            <a:ext cx="8859915" cy="110970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p:cNvGrpSpPr/>
          <p:nvPr userDrawn="1"/>
        </p:nvGrpSpPr>
        <p:grpSpPr>
          <a:xfrm>
            <a:off x="142042" y="2990439"/>
            <a:ext cx="8905560" cy="3724685"/>
            <a:chOff x="-161926" y="2987975"/>
            <a:chExt cx="9153526" cy="3760212"/>
          </a:xfrm>
        </p:grpSpPr>
        <p:sp>
          <p:nvSpPr>
            <p:cNvPr id="14" name="Freeform 13"/>
            <p:cNvSpPr>
              <a:spLocks noChangeArrowheads="1" noTextEdit="1"/>
            </p:cNvSpPr>
            <p:nvPr userDrawn="1"/>
          </p:nvSpPr>
          <p:spPr bwMode="auto">
            <a:xfrm>
              <a:off x="-161926" y="2987975"/>
              <a:ext cx="9144000" cy="3760212"/>
            </a:xfrm>
            <a:custGeom>
              <a:avLst/>
              <a:gdLst>
                <a:gd name="connsiteX0" fmla="*/ 9144000 w 9144000"/>
                <a:gd name="connsiteY0" fmla="*/ 0 h 3760212"/>
                <a:gd name="connsiteX1" fmla="*/ 9144000 w 9144000"/>
                <a:gd name="connsiteY1" fmla="*/ 3760212 h 3760212"/>
                <a:gd name="connsiteX2" fmla="*/ 0 w 9144000"/>
                <a:gd name="connsiteY2" fmla="*/ 3760212 h 3760212"/>
                <a:gd name="connsiteX3" fmla="*/ 0 w 9144000"/>
                <a:gd name="connsiteY3" fmla="*/ 1897743 h 3760212"/>
                <a:gd name="connsiteX4" fmla="*/ 4468751 w 9144000"/>
                <a:gd name="connsiteY4" fmla="*/ 2820945 h 3760212"/>
                <a:gd name="connsiteX5" fmla="*/ 5561682 w 9144000"/>
                <a:gd name="connsiteY5" fmla="*/ 2769626 h 3760212"/>
                <a:gd name="connsiteX6" fmla="*/ 8879608 w 9144000"/>
                <a:gd name="connsiteY6" fmla="*/ 90355 h 3760212"/>
                <a:gd name="connsiteX7" fmla="*/ 9144000 w 9144000"/>
                <a:gd name="connsiteY7" fmla="*/ 0 h 376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760212">
                  <a:moveTo>
                    <a:pt x="9144000" y="0"/>
                  </a:moveTo>
                  <a:lnTo>
                    <a:pt x="9144000" y="3760212"/>
                  </a:lnTo>
                  <a:lnTo>
                    <a:pt x="0" y="3760212"/>
                  </a:lnTo>
                  <a:lnTo>
                    <a:pt x="0" y="1897743"/>
                  </a:lnTo>
                  <a:cubicBezTo>
                    <a:pt x="1334584" y="2488462"/>
                    <a:pt x="2854070" y="2820945"/>
                    <a:pt x="4468751" y="2820945"/>
                  </a:cubicBezTo>
                  <a:cubicBezTo>
                    <a:pt x="4837638" y="2820945"/>
                    <a:pt x="5202864" y="2801837"/>
                    <a:pt x="5561682" y="2769626"/>
                  </a:cubicBezTo>
                  <a:cubicBezTo>
                    <a:pt x="6366620" y="1536120"/>
                    <a:pt x="7523129" y="588597"/>
                    <a:pt x="8879608" y="90355"/>
                  </a:cubicBezTo>
                  <a:lnTo>
                    <a:pt x="9144000" y="0"/>
                  </a:lnTo>
                  <a:close/>
                </a:path>
              </a:pathLst>
            </a:custGeom>
            <a:solidFill>
              <a:schemeClr val="bg1">
                <a:alpha val="38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8"/>
            <p:cNvSpPr>
              <a:spLocks/>
            </p:cNvSpPr>
            <p:nvPr userDrawn="1"/>
          </p:nvSpPr>
          <p:spPr bwMode="auto">
            <a:xfrm>
              <a:off x="4856162" y="4786482"/>
              <a:ext cx="4135438" cy="1961705"/>
            </a:xfrm>
            <a:custGeom>
              <a:avLst/>
              <a:gdLst>
                <a:gd name="T0" fmla="*/ 0 w 1301"/>
                <a:gd name="T1" fmla="*/ 613 h 613"/>
                <a:gd name="T2" fmla="*/ 1301 w 1301"/>
                <a:gd name="T3" fmla="*/ 613 h 613"/>
                <a:gd name="T4" fmla="*/ 1301 w 1301"/>
                <a:gd name="T5" fmla="*/ 0 h 613"/>
                <a:gd name="T6" fmla="*/ 171 w 1301"/>
                <a:gd name="T7" fmla="*/ 302 h 613"/>
                <a:gd name="T8" fmla="*/ 0 w 1301"/>
                <a:gd name="T9" fmla="*/ 613 h 613"/>
              </a:gdLst>
              <a:ahLst/>
              <a:cxnLst>
                <a:cxn ang="0">
                  <a:pos x="T0" y="T1"/>
                </a:cxn>
                <a:cxn ang="0">
                  <a:pos x="T2" y="T3"/>
                </a:cxn>
                <a:cxn ang="0">
                  <a:pos x="T4" y="T5"/>
                </a:cxn>
                <a:cxn ang="0">
                  <a:pos x="T6" y="T7"/>
                </a:cxn>
                <a:cxn ang="0">
                  <a:pos x="T8" y="T9"/>
                </a:cxn>
              </a:cxnLst>
              <a:rect l="0" t="0" r="r" b="b"/>
              <a:pathLst>
                <a:path w="1301" h="613">
                  <a:moveTo>
                    <a:pt x="0" y="613"/>
                  </a:moveTo>
                  <a:cubicBezTo>
                    <a:pt x="1301" y="613"/>
                    <a:pt x="1301" y="613"/>
                    <a:pt x="1301" y="613"/>
                  </a:cubicBezTo>
                  <a:cubicBezTo>
                    <a:pt x="1301" y="0"/>
                    <a:pt x="1301" y="0"/>
                    <a:pt x="1301" y="0"/>
                  </a:cubicBezTo>
                  <a:cubicBezTo>
                    <a:pt x="960" y="159"/>
                    <a:pt x="577" y="264"/>
                    <a:pt x="171" y="302"/>
                  </a:cubicBezTo>
                  <a:cubicBezTo>
                    <a:pt x="106" y="400"/>
                    <a:pt x="49" y="504"/>
                    <a:pt x="0" y="613"/>
                  </a:cubicBezTo>
                  <a:close/>
                </a:path>
              </a:pathLst>
            </a:custGeom>
            <a:solidFill>
              <a:schemeClr val="bg1">
                <a:alpha val="36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 name="Title 1"/>
          <p:cNvSpPr>
            <a:spLocks noGrp="1"/>
          </p:cNvSpPr>
          <p:nvPr>
            <p:ph type="ctrTitle"/>
          </p:nvPr>
        </p:nvSpPr>
        <p:spPr>
          <a:xfrm>
            <a:off x="355600" y="2096610"/>
            <a:ext cx="8646358" cy="679450"/>
          </a:xfrm>
        </p:spPr>
        <p:txBody>
          <a:bodyPr anchor="ctr"/>
          <a:lstStyle>
            <a:lvl1pPr>
              <a:lnSpc>
                <a:spcPct val="90000"/>
              </a:lnSpc>
              <a:defRPr sz="4000" spc="-70" baseline="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73780515"/>
      </p:ext>
    </p:extLst>
  </p:cSld>
  <p:clrMapOvr>
    <a:masterClrMapping/>
  </p:clrMapOvr>
  <p:transition>
    <p:fade/>
  </p:transition>
</p:sldLayout>
</file>

<file path=ppt/slideLayouts/slideLayout5.xml><?xml version="1.0" encoding="utf-8"?>
<p:sldLayout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Cover_Typographic_Med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33195"/>
            <a:ext cx="9144000" cy="5526024"/>
          </a:xfrm>
          <a:prstGeom prst="rect">
            <a:avLst/>
          </a:prstGeom>
        </p:spPr>
      </p:pic>
      <p:sp>
        <p:nvSpPr>
          <p:cNvPr id="4" name="Title Placeholder 1"/>
          <p:cNvSpPr>
            <a:spLocks noGrp="1"/>
          </p:cNvSpPr>
          <p:nvPr>
            <p:ph type="title" hasCustomPrompt="1"/>
          </p:nvPr>
        </p:nvSpPr>
        <p:spPr>
          <a:xfrm>
            <a:off x="355599" y="2286000"/>
            <a:ext cx="8447089" cy="938238"/>
          </a:xfrm>
          <a:prstGeom prst="rect">
            <a:avLst/>
          </a:prstGeom>
        </p:spPr>
        <p:txBody>
          <a:bodyPr anchor="t" anchorCtr="0"/>
          <a:lstStyle>
            <a:lvl1pPr>
              <a:defRPr lang="en-US" sz="5800" b="0" i="0" cap="none" spc="-100" baseline="0" dirty="0">
                <a:solidFill>
                  <a:schemeClr val="tx1"/>
                </a:solidFill>
              </a:defRPr>
            </a:lvl1pPr>
          </a:lstStyle>
          <a:p>
            <a:pPr marL="0" lvl="0"/>
            <a:r>
              <a:rPr lang="en-US" dirty="0"/>
              <a:t>Presentation Title</a:t>
            </a:r>
          </a:p>
        </p:txBody>
      </p:sp>
      <p:sp>
        <p:nvSpPr>
          <p:cNvPr id="16" name="Text Placeholder 12"/>
          <p:cNvSpPr>
            <a:spLocks noGrp="1"/>
          </p:cNvSpPr>
          <p:nvPr>
            <p:ph type="body" sz="quarter" idx="10" hasCustomPrompt="1"/>
          </p:nvPr>
        </p:nvSpPr>
        <p:spPr>
          <a:xfrm>
            <a:off x="355599" y="5574540"/>
            <a:ext cx="2798402" cy="773112"/>
          </a:xfrm>
        </p:spPr>
        <p:txBody>
          <a:bodyPr/>
          <a:lstStyle>
            <a:lvl1pPr>
              <a:defRPr sz="1800">
                <a:solidFill>
                  <a:schemeClr val="bg1"/>
                </a:solidFill>
              </a:defRPr>
            </a:lvl1pPr>
          </a:lstStyle>
          <a:p>
            <a:pPr lvl="0"/>
            <a:r>
              <a:rPr lang="en-US" dirty="0"/>
              <a:t>Date</a:t>
            </a:r>
          </a:p>
        </p:txBody>
      </p:sp>
      <p:sp>
        <p:nvSpPr>
          <p:cNvPr id="19" name="Text Placeholder 18"/>
          <p:cNvSpPr>
            <a:spLocks noGrp="1"/>
          </p:cNvSpPr>
          <p:nvPr>
            <p:ph type="body" sz="quarter" idx="11" hasCustomPrompt="1"/>
          </p:nvPr>
        </p:nvSpPr>
        <p:spPr>
          <a:xfrm>
            <a:off x="355599" y="3256791"/>
            <a:ext cx="4068401" cy="1257300"/>
          </a:xfrm>
        </p:spPr>
        <p:txBody>
          <a:bodyPr anchor="t" anchorCtr="0"/>
          <a:lstStyle>
            <a:lvl1pPr>
              <a:lnSpc>
                <a:spcPct val="95000"/>
              </a:lnSpc>
              <a:spcBef>
                <a:spcPts val="0"/>
              </a:spcBef>
              <a:spcAft>
                <a:spcPts val="0"/>
              </a:spcAft>
              <a:defRPr lang="en-US" sz="2300" dirty="0" smtClean="0">
                <a:solidFill>
                  <a:schemeClr val="bg1"/>
                </a:solidFill>
              </a:defRPr>
            </a:lvl1pPr>
          </a:lstStyle>
          <a:p>
            <a:pPr lvl="0"/>
            <a:r>
              <a:rPr lang="en-US" dirty="0"/>
              <a:t>Presentation sub-title</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3195"/>
          </a:xfrm>
          <a:prstGeom prst="rect">
            <a:avLst/>
          </a:prstGeom>
          <a:effectLst>
            <a:outerShdw blurRad="177800" dist="38100" dir="5400000" algn="t" rotWithShape="0">
              <a:prstClr val="black">
                <a:alpha val="35000"/>
              </a:prstClr>
            </a:outerShdw>
          </a:effectLst>
        </p:spPr>
      </p:pic>
      <p:grpSp>
        <p:nvGrpSpPr>
          <p:cNvPr id="30" name="Group 29"/>
          <p:cNvGrpSpPr>
            <a:grpSpLocks noChangeAspect="1"/>
          </p:cNvGrpSpPr>
          <p:nvPr userDrawn="1"/>
        </p:nvGrpSpPr>
        <p:grpSpPr bwMode="gray">
          <a:xfrm>
            <a:off x="470041" y="186566"/>
            <a:ext cx="1691640" cy="600405"/>
            <a:chOff x="449263" y="398463"/>
            <a:chExt cx="1789112" cy="635000"/>
          </a:xfrm>
        </p:grpSpPr>
        <p:sp>
          <p:nvSpPr>
            <p:cNvPr id="31" name="Freeform 5"/>
            <p:cNvSpPr>
              <a:spLocks noEditPoints="1"/>
            </p:cNvSpPr>
            <p:nvPr userDrawn="1"/>
          </p:nvSpPr>
          <p:spPr bwMode="gray">
            <a:xfrm>
              <a:off x="668338" y="735013"/>
              <a:ext cx="1570037" cy="298450"/>
            </a:xfrm>
            <a:custGeom>
              <a:avLst/>
              <a:gdLst>
                <a:gd name="T0" fmla="*/ 63 w 510"/>
                <a:gd name="T1" fmla="*/ 91 h 97"/>
                <a:gd name="T2" fmla="*/ 47 w 510"/>
                <a:gd name="T3" fmla="*/ 14 h 97"/>
                <a:gd name="T4" fmla="*/ 81 w 510"/>
                <a:gd name="T5" fmla="*/ 43 h 97"/>
                <a:gd name="T6" fmla="*/ 0 w 510"/>
                <a:gd name="T7" fmla="*/ 43 h 97"/>
                <a:gd name="T8" fmla="*/ 35 w 510"/>
                <a:gd name="T9" fmla="*/ 14 h 97"/>
                <a:gd name="T10" fmla="*/ 18 w 510"/>
                <a:gd name="T11" fmla="*/ 91 h 97"/>
                <a:gd name="T12" fmla="*/ 119 w 510"/>
                <a:gd name="T13" fmla="*/ 95 h 97"/>
                <a:gd name="T14" fmla="*/ 109 w 510"/>
                <a:gd name="T15" fmla="*/ 82 h 97"/>
                <a:gd name="T16" fmla="*/ 140 w 510"/>
                <a:gd name="T17" fmla="*/ 53 h 97"/>
                <a:gd name="T18" fmla="*/ 130 w 510"/>
                <a:gd name="T19" fmla="*/ 91 h 97"/>
                <a:gd name="T20" fmla="*/ 159 w 510"/>
                <a:gd name="T21" fmla="*/ 91 h 97"/>
                <a:gd name="T22" fmla="*/ 150 w 510"/>
                <a:gd name="T23" fmla="*/ 52 h 97"/>
                <a:gd name="T24" fmla="*/ 109 w 510"/>
                <a:gd name="T25" fmla="*/ 49 h 97"/>
                <a:gd name="T26" fmla="*/ 90 w 510"/>
                <a:gd name="T27" fmla="*/ 2 h 97"/>
                <a:gd name="T28" fmla="*/ 99 w 510"/>
                <a:gd name="T29" fmla="*/ 15 h 97"/>
                <a:gd name="T30" fmla="*/ 90 w 510"/>
                <a:gd name="T31" fmla="*/ 91 h 97"/>
                <a:gd name="T32" fmla="*/ 211 w 510"/>
                <a:gd name="T33" fmla="*/ 82 h 97"/>
                <a:gd name="T34" fmla="*/ 233 w 510"/>
                <a:gd name="T35" fmla="*/ 91 h 97"/>
                <a:gd name="T36" fmla="*/ 222 w 510"/>
                <a:gd name="T37" fmla="*/ 86 h 97"/>
                <a:gd name="T38" fmla="*/ 174 w 510"/>
                <a:gd name="T39" fmla="*/ 47 h 97"/>
                <a:gd name="T40" fmla="*/ 185 w 510"/>
                <a:gd name="T41" fmla="*/ 40 h 97"/>
                <a:gd name="T42" fmla="*/ 212 w 510"/>
                <a:gd name="T43" fmla="*/ 54 h 97"/>
                <a:gd name="T44" fmla="*/ 187 w 510"/>
                <a:gd name="T45" fmla="*/ 97 h 97"/>
                <a:gd name="T46" fmla="*/ 212 w 510"/>
                <a:gd name="T47" fmla="*/ 60 h 97"/>
                <a:gd name="T48" fmla="*/ 271 w 510"/>
                <a:gd name="T49" fmla="*/ 97 h 97"/>
                <a:gd name="T50" fmla="*/ 275 w 510"/>
                <a:gd name="T51" fmla="*/ 92 h 97"/>
                <a:gd name="T52" fmla="*/ 288 w 510"/>
                <a:gd name="T53" fmla="*/ 39 h 97"/>
                <a:gd name="T54" fmla="*/ 287 w 510"/>
                <a:gd name="T55" fmla="*/ 57 h 97"/>
                <a:gd name="T56" fmla="*/ 242 w 510"/>
                <a:gd name="T57" fmla="*/ 64 h 97"/>
                <a:gd name="T58" fmla="*/ 337 w 510"/>
                <a:gd name="T59" fmla="*/ 95 h 97"/>
                <a:gd name="T60" fmla="*/ 327 w 510"/>
                <a:gd name="T61" fmla="*/ 82 h 97"/>
                <a:gd name="T62" fmla="*/ 357 w 510"/>
                <a:gd name="T63" fmla="*/ 53 h 97"/>
                <a:gd name="T64" fmla="*/ 347 w 510"/>
                <a:gd name="T65" fmla="*/ 91 h 97"/>
                <a:gd name="T66" fmla="*/ 376 w 510"/>
                <a:gd name="T67" fmla="*/ 91 h 97"/>
                <a:gd name="T68" fmla="*/ 368 w 510"/>
                <a:gd name="T69" fmla="*/ 52 h 97"/>
                <a:gd name="T70" fmla="*/ 326 w 510"/>
                <a:gd name="T71" fmla="*/ 49 h 97"/>
                <a:gd name="T72" fmla="*/ 307 w 510"/>
                <a:gd name="T73" fmla="*/ 2 h 97"/>
                <a:gd name="T74" fmla="*/ 317 w 510"/>
                <a:gd name="T75" fmla="*/ 15 h 97"/>
                <a:gd name="T76" fmla="*/ 307 w 510"/>
                <a:gd name="T77" fmla="*/ 91 h 97"/>
                <a:gd name="T78" fmla="*/ 444 w 510"/>
                <a:gd name="T79" fmla="*/ 81 h 97"/>
                <a:gd name="T80" fmla="*/ 399 w 510"/>
                <a:gd name="T81" fmla="*/ 65 h 97"/>
                <a:gd name="T82" fmla="*/ 417 w 510"/>
                <a:gd name="T83" fmla="*/ 30 h 97"/>
                <a:gd name="T84" fmla="*/ 399 w 510"/>
                <a:gd name="T85" fmla="*/ 60 h 97"/>
                <a:gd name="T86" fmla="*/ 423 w 510"/>
                <a:gd name="T87" fmla="*/ 60 h 97"/>
                <a:gd name="T88" fmla="*/ 489 w 510"/>
                <a:gd name="T89" fmla="*/ 95 h 97"/>
                <a:gd name="T90" fmla="*/ 477 w 510"/>
                <a:gd name="T91" fmla="*/ 82 h 97"/>
                <a:gd name="T92" fmla="*/ 499 w 510"/>
                <a:gd name="T93" fmla="*/ 37 h 97"/>
                <a:gd name="T94" fmla="*/ 510 w 510"/>
                <a:gd name="T95" fmla="*/ 42 h 97"/>
                <a:gd name="T96" fmla="*/ 475 w 510"/>
                <a:gd name="T97" fmla="*/ 56 h 97"/>
                <a:gd name="T98" fmla="*/ 457 w 510"/>
                <a:gd name="T99" fmla="*/ 36 h 97"/>
                <a:gd name="T100" fmla="*/ 466 w 510"/>
                <a:gd name="T101" fmla="*/ 82 h 97"/>
                <a:gd name="T102" fmla="*/ 457 w 510"/>
                <a:gd name="T103"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0" h="97">
                  <a:moveTo>
                    <a:pt x="18" y="95"/>
                  </a:moveTo>
                  <a:cubicBezTo>
                    <a:pt x="63" y="95"/>
                    <a:pt x="63" y="95"/>
                    <a:pt x="63" y="95"/>
                  </a:cubicBezTo>
                  <a:cubicBezTo>
                    <a:pt x="63" y="91"/>
                    <a:pt x="63" y="91"/>
                    <a:pt x="63" y="91"/>
                  </a:cubicBezTo>
                  <a:cubicBezTo>
                    <a:pt x="57" y="91"/>
                    <a:pt x="57" y="91"/>
                    <a:pt x="57" y="91"/>
                  </a:cubicBezTo>
                  <a:cubicBezTo>
                    <a:pt x="49" y="91"/>
                    <a:pt x="47" y="89"/>
                    <a:pt x="47" y="82"/>
                  </a:cubicBezTo>
                  <a:cubicBezTo>
                    <a:pt x="47" y="14"/>
                    <a:pt x="47" y="14"/>
                    <a:pt x="47" y="14"/>
                  </a:cubicBezTo>
                  <a:cubicBezTo>
                    <a:pt x="51" y="14"/>
                    <a:pt x="51" y="14"/>
                    <a:pt x="51" y="14"/>
                  </a:cubicBezTo>
                  <a:cubicBezTo>
                    <a:pt x="73" y="14"/>
                    <a:pt x="74" y="21"/>
                    <a:pt x="78" y="43"/>
                  </a:cubicBezTo>
                  <a:cubicBezTo>
                    <a:pt x="81" y="43"/>
                    <a:pt x="81" y="43"/>
                    <a:pt x="81" y="43"/>
                  </a:cubicBezTo>
                  <a:cubicBezTo>
                    <a:pt x="79" y="10"/>
                    <a:pt x="79" y="10"/>
                    <a:pt x="79" y="10"/>
                  </a:cubicBezTo>
                  <a:cubicBezTo>
                    <a:pt x="1" y="10"/>
                    <a:pt x="1" y="10"/>
                    <a:pt x="1" y="10"/>
                  </a:cubicBezTo>
                  <a:cubicBezTo>
                    <a:pt x="0" y="43"/>
                    <a:pt x="0" y="43"/>
                    <a:pt x="0" y="43"/>
                  </a:cubicBezTo>
                  <a:cubicBezTo>
                    <a:pt x="2" y="43"/>
                    <a:pt x="2" y="43"/>
                    <a:pt x="2" y="43"/>
                  </a:cubicBezTo>
                  <a:cubicBezTo>
                    <a:pt x="6" y="21"/>
                    <a:pt x="9" y="14"/>
                    <a:pt x="30" y="14"/>
                  </a:cubicBezTo>
                  <a:cubicBezTo>
                    <a:pt x="35" y="14"/>
                    <a:pt x="35" y="14"/>
                    <a:pt x="35" y="14"/>
                  </a:cubicBezTo>
                  <a:cubicBezTo>
                    <a:pt x="35" y="82"/>
                    <a:pt x="35" y="82"/>
                    <a:pt x="35" y="82"/>
                  </a:cubicBezTo>
                  <a:cubicBezTo>
                    <a:pt x="35" y="89"/>
                    <a:pt x="32" y="91"/>
                    <a:pt x="25" y="91"/>
                  </a:cubicBezTo>
                  <a:cubicBezTo>
                    <a:pt x="18" y="91"/>
                    <a:pt x="18" y="91"/>
                    <a:pt x="18" y="91"/>
                  </a:cubicBezTo>
                  <a:cubicBezTo>
                    <a:pt x="18" y="95"/>
                    <a:pt x="18" y="95"/>
                    <a:pt x="18" y="95"/>
                  </a:cubicBezTo>
                  <a:close/>
                  <a:moveTo>
                    <a:pt x="90" y="95"/>
                  </a:moveTo>
                  <a:cubicBezTo>
                    <a:pt x="119" y="95"/>
                    <a:pt x="119" y="95"/>
                    <a:pt x="119" y="95"/>
                  </a:cubicBezTo>
                  <a:cubicBezTo>
                    <a:pt x="119" y="91"/>
                    <a:pt x="119" y="91"/>
                    <a:pt x="119" y="91"/>
                  </a:cubicBezTo>
                  <a:cubicBezTo>
                    <a:pt x="118" y="91"/>
                    <a:pt x="118" y="91"/>
                    <a:pt x="118" y="91"/>
                  </a:cubicBezTo>
                  <a:cubicBezTo>
                    <a:pt x="111" y="91"/>
                    <a:pt x="109" y="89"/>
                    <a:pt x="109" y="82"/>
                  </a:cubicBezTo>
                  <a:cubicBezTo>
                    <a:pt x="109" y="67"/>
                    <a:pt x="109" y="67"/>
                    <a:pt x="109" y="67"/>
                  </a:cubicBezTo>
                  <a:cubicBezTo>
                    <a:pt x="109" y="53"/>
                    <a:pt x="118" y="37"/>
                    <a:pt x="129" y="37"/>
                  </a:cubicBezTo>
                  <a:cubicBezTo>
                    <a:pt x="136" y="37"/>
                    <a:pt x="140" y="42"/>
                    <a:pt x="140" y="53"/>
                  </a:cubicBezTo>
                  <a:cubicBezTo>
                    <a:pt x="140" y="82"/>
                    <a:pt x="140" y="82"/>
                    <a:pt x="140" y="82"/>
                  </a:cubicBezTo>
                  <a:cubicBezTo>
                    <a:pt x="140" y="89"/>
                    <a:pt x="138" y="91"/>
                    <a:pt x="132" y="91"/>
                  </a:cubicBezTo>
                  <a:cubicBezTo>
                    <a:pt x="130" y="91"/>
                    <a:pt x="130" y="91"/>
                    <a:pt x="130" y="91"/>
                  </a:cubicBezTo>
                  <a:cubicBezTo>
                    <a:pt x="130" y="95"/>
                    <a:pt x="130" y="95"/>
                    <a:pt x="130" y="95"/>
                  </a:cubicBezTo>
                  <a:cubicBezTo>
                    <a:pt x="159" y="95"/>
                    <a:pt x="159" y="95"/>
                    <a:pt x="159" y="95"/>
                  </a:cubicBezTo>
                  <a:cubicBezTo>
                    <a:pt x="159" y="91"/>
                    <a:pt x="159" y="91"/>
                    <a:pt x="159" y="91"/>
                  </a:cubicBezTo>
                  <a:cubicBezTo>
                    <a:pt x="159" y="91"/>
                    <a:pt x="159" y="91"/>
                    <a:pt x="159" y="91"/>
                  </a:cubicBezTo>
                  <a:cubicBezTo>
                    <a:pt x="152" y="91"/>
                    <a:pt x="150" y="89"/>
                    <a:pt x="150" y="82"/>
                  </a:cubicBezTo>
                  <a:cubicBezTo>
                    <a:pt x="150" y="52"/>
                    <a:pt x="150" y="52"/>
                    <a:pt x="150" y="52"/>
                  </a:cubicBezTo>
                  <a:cubicBezTo>
                    <a:pt x="150" y="38"/>
                    <a:pt x="144" y="31"/>
                    <a:pt x="132" y="31"/>
                  </a:cubicBezTo>
                  <a:cubicBezTo>
                    <a:pt x="122" y="31"/>
                    <a:pt x="115" y="39"/>
                    <a:pt x="109" y="49"/>
                  </a:cubicBezTo>
                  <a:cubicBezTo>
                    <a:pt x="109" y="49"/>
                    <a:pt x="109" y="49"/>
                    <a:pt x="109" y="49"/>
                  </a:cubicBezTo>
                  <a:cubicBezTo>
                    <a:pt x="109" y="31"/>
                    <a:pt x="109" y="31"/>
                    <a:pt x="109" y="31"/>
                  </a:cubicBezTo>
                  <a:cubicBezTo>
                    <a:pt x="109" y="0"/>
                    <a:pt x="109" y="0"/>
                    <a:pt x="109" y="0"/>
                  </a:cubicBezTo>
                  <a:cubicBezTo>
                    <a:pt x="90" y="2"/>
                    <a:pt x="90" y="2"/>
                    <a:pt x="90" y="2"/>
                  </a:cubicBezTo>
                  <a:cubicBezTo>
                    <a:pt x="90" y="6"/>
                    <a:pt x="90" y="6"/>
                    <a:pt x="90" y="6"/>
                  </a:cubicBezTo>
                  <a:cubicBezTo>
                    <a:pt x="91" y="6"/>
                    <a:pt x="91" y="6"/>
                    <a:pt x="91" y="6"/>
                  </a:cubicBezTo>
                  <a:cubicBezTo>
                    <a:pt x="98" y="6"/>
                    <a:pt x="99" y="8"/>
                    <a:pt x="99" y="15"/>
                  </a:cubicBezTo>
                  <a:cubicBezTo>
                    <a:pt x="99" y="82"/>
                    <a:pt x="99" y="82"/>
                    <a:pt x="99" y="82"/>
                  </a:cubicBezTo>
                  <a:cubicBezTo>
                    <a:pt x="99" y="89"/>
                    <a:pt x="98" y="91"/>
                    <a:pt x="91" y="91"/>
                  </a:cubicBezTo>
                  <a:cubicBezTo>
                    <a:pt x="90" y="91"/>
                    <a:pt x="90" y="91"/>
                    <a:pt x="90" y="91"/>
                  </a:cubicBezTo>
                  <a:cubicBezTo>
                    <a:pt x="90" y="95"/>
                    <a:pt x="90" y="95"/>
                    <a:pt x="90" y="95"/>
                  </a:cubicBezTo>
                  <a:close/>
                  <a:moveTo>
                    <a:pt x="187" y="97"/>
                  </a:moveTo>
                  <a:cubicBezTo>
                    <a:pt x="197" y="97"/>
                    <a:pt x="206" y="91"/>
                    <a:pt x="211" y="82"/>
                  </a:cubicBezTo>
                  <a:cubicBezTo>
                    <a:pt x="212" y="82"/>
                    <a:pt x="212" y="82"/>
                    <a:pt x="212" y="82"/>
                  </a:cubicBezTo>
                  <a:cubicBezTo>
                    <a:pt x="212" y="92"/>
                    <a:pt x="216" y="96"/>
                    <a:pt x="222" y="96"/>
                  </a:cubicBezTo>
                  <a:cubicBezTo>
                    <a:pt x="226" y="96"/>
                    <a:pt x="230" y="94"/>
                    <a:pt x="233" y="91"/>
                  </a:cubicBezTo>
                  <a:cubicBezTo>
                    <a:pt x="231" y="89"/>
                    <a:pt x="231" y="89"/>
                    <a:pt x="231" y="89"/>
                  </a:cubicBezTo>
                  <a:cubicBezTo>
                    <a:pt x="229" y="90"/>
                    <a:pt x="228" y="91"/>
                    <a:pt x="226" y="91"/>
                  </a:cubicBezTo>
                  <a:cubicBezTo>
                    <a:pt x="223" y="91"/>
                    <a:pt x="222" y="90"/>
                    <a:pt x="222" y="86"/>
                  </a:cubicBezTo>
                  <a:cubicBezTo>
                    <a:pt x="222" y="53"/>
                    <a:pt x="222" y="53"/>
                    <a:pt x="222" y="53"/>
                  </a:cubicBezTo>
                  <a:cubicBezTo>
                    <a:pt x="222" y="37"/>
                    <a:pt x="213" y="30"/>
                    <a:pt x="199" y="30"/>
                  </a:cubicBezTo>
                  <a:cubicBezTo>
                    <a:pt x="184" y="30"/>
                    <a:pt x="174" y="37"/>
                    <a:pt x="174" y="47"/>
                  </a:cubicBezTo>
                  <a:cubicBezTo>
                    <a:pt x="174" y="51"/>
                    <a:pt x="176" y="54"/>
                    <a:pt x="182" y="54"/>
                  </a:cubicBezTo>
                  <a:cubicBezTo>
                    <a:pt x="186" y="54"/>
                    <a:pt x="189" y="51"/>
                    <a:pt x="189" y="47"/>
                  </a:cubicBezTo>
                  <a:cubicBezTo>
                    <a:pt x="189" y="44"/>
                    <a:pt x="188" y="42"/>
                    <a:pt x="185" y="40"/>
                  </a:cubicBezTo>
                  <a:cubicBezTo>
                    <a:pt x="184" y="39"/>
                    <a:pt x="184" y="39"/>
                    <a:pt x="184" y="38"/>
                  </a:cubicBezTo>
                  <a:cubicBezTo>
                    <a:pt x="184" y="37"/>
                    <a:pt x="188" y="34"/>
                    <a:pt x="196" y="34"/>
                  </a:cubicBezTo>
                  <a:cubicBezTo>
                    <a:pt x="207" y="34"/>
                    <a:pt x="212" y="40"/>
                    <a:pt x="212" y="54"/>
                  </a:cubicBezTo>
                  <a:cubicBezTo>
                    <a:pt x="212" y="57"/>
                    <a:pt x="212" y="57"/>
                    <a:pt x="212" y="57"/>
                  </a:cubicBezTo>
                  <a:cubicBezTo>
                    <a:pt x="183" y="63"/>
                    <a:pt x="171" y="70"/>
                    <a:pt x="171" y="82"/>
                  </a:cubicBezTo>
                  <a:cubicBezTo>
                    <a:pt x="171" y="92"/>
                    <a:pt x="178" y="97"/>
                    <a:pt x="187" y="97"/>
                  </a:cubicBezTo>
                  <a:close/>
                  <a:moveTo>
                    <a:pt x="192" y="91"/>
                  </a:moveTo>
                  <a:cubicBezTo>
                    <a:pt x="186" y="91"/>
                    <a:pt x="183" y="86"/>
                    <a:pt x="183" y="80"/>
                  </a:cubicBezTo>
                  <a:cubicBezTo>
                    <a:pt x="183" y="71"/>
                    <a:pt x="188" y="65"/>
                    <a:pt x="212" y="60"/>
                  </a:cubicBezTo>
                  <a:cubicBezTo>
                    <a:pt x="212" y="68"/>
                    <a:pt x="212" y="68"/>
                    <a:pt x="212" y="68"/>
                  </a:cubicBezTo>
                  <a:cubicBezTo>
                    <a:pt x="212" y="82"/>
                    <a:pt x="201" y="91"/>
                    <a:pt x="192" y="91"/>
                  </a:cubicBezTo>
                  <a:close/>
                  <a:moveTo>
                    <a:pt x="271" y="97"/>
                  </a:moveTo>
                  <a:cubicBezTo>
                    <a:pt x="283" y="97"/>
                    <a:pt x="291" y="91"/>
                    <a:pt x="297" y="83"/>
                  </a:cubicBezTo>
                  <a:cubicBezTo>
                    <a:pt x="295" y="81"/>
                    <a:pt x="295" y="81"/>
                    <a:pt x="295" y="81"/>
                  </a:cubicBezTo>
                  <a:cubicBezTo>
                    <a:pt x="289" y="87"/>
                    <a:pt x="283" y="92"/>
                    <a:pt x="275" y="92"/>
                  </a:cubicBezTo>
                  <a:cubicBezTo>
                    <a:pt x="264" y="92"/>
                    <a:pt x="255" y="80"/>
                    <a:pt x="255" y="63"/>
                  </a:cubicBezTo>
                  <a:cubicBezTo>
                    <a:pt x="255" y="45"/>
                    <a:pt x="262" y="34"/>
                    <a:pt x="274" y="34"/>
                  </a:cubicBezTo>
                  <a:cubicBezTo>
                    <a:pt x="281" y="34"/>
                    <a:pt x="285" y="35"/>
                    <a:pt x="288" y="39"/>
                  </a:cubicBezTo>
                  <a:cubicBezTo>
                    <a:pt x="288" y="40"/>
                    <a:pt x="288" y="41"/>
                    <a:pt x="286" y="41"/>
                  </a:cubicBezTo>
                  <a:cubicBezTo>
                    <a:pt x="282" y="42"/>
                    <a:pt x="279" y="44"/>
                    <a:pt x="279" y="49"/>
                  </a:cubicBezTo>
                  <a:cubicBezTo>
                    <a:pt x="279" y="54"/>
                    <a:pt x="283" y="57"/>
                    <a:pt x="287" y="57"/>
                  </a:cubicBezTo>
                  <a:cubicBezTo>
                    <a:pt x="292" y="57"/>
                    <a:pt x="296" y="54"/>
                    <a:pt x="296" y="47"/>
                  </a:cubicBezTo>
                  <a:cubicBezTo>
                    <a:pt x="296" y="38"/>
                    <a:pt x="286" y="30"/>
                    <a:pt x="275" y="30"/>
                  </a:cubicBezTo>
                  <a:cubicBezTo>
                    <a:pt x="259" y="30"/>
                    <a:pt x="242" y="43"/>
                    <a:pt x="242" y="64"/>
                  </a:cubicBezTo>
                  <a:cubicBezTo>
                    <a:pt x="242" y="84"/>
                    <a:pt x="255" y="97"/>
                    <a:pt x="271" y="97"/>
                  </a:cubicBezTo>
                  <a:close/>
                  <a:moveTo>
                    <a:pt x="307" y="95"/>
                  </a:moveTo>
                  <a:cubicBezTo>
                    <a:pt x="337" y="95"/>
                    <a:pt x="337" y="95"/>
                    <a:pt x="337" y="95"/>
                  </a:cubicBezTo>
                  <a:cubicBezTo>
                    <a:pt x="337" y="91"/>
                    <a:pt x="337" y="91"/>
                    <a:pt x="337" y="91"/>
                  </a:cubicBezTo>
                  <a:cubicBezTo>
                    <a:pt x="335" y="91"/>
                    <a:pt x="335" y="91"/>
                    <a:pt x="335" y="91"/>
                  </a:cubicBezTo>
                  <a:cubicBezTo>
                    <a:pt x="328" y="91"/>
                    <a:pt x="327" y="89"/>
                    <a:pt x="327" y="82"/>
                  </a:cubicBezTo>
                  <a:cubicBezTo>
                    <a:pt x="327" y="67"/>
                    <a:pt x="327" y="67"/>
                    <a:pt x="327" y="67"/>
                  </a:cubicBezTo>
                  <a:cubicBezTo>
                    <a:pt x="327" y="53"/>
                    <a:pt x="336" y="37"/>
                    <a:pt x="346" y="37"/>
                  </a:cubicBezTo>
                  <a:cubicBezTo>
                    <a:pt x="354" y="37"/>
                    <a:pt x="357" y="42"/>
                    <a:pt x="357" y="53"/>
                  </a:cubicBezTo>
                  <a:cubicBezTo>
                    <a:pt x="357" y="82"/>
                    <a:pt x="357" y="82"/>
                    <a:pt x="357" y="82"/>
                  </a:cubicBezTo>
                  <a:cubicBezTo>
                    <a:pt x="357" y="89"/>
                    <a:pt x="356" y="91"/>
                    <a:pt x="349" y="91"/>
                  </a:cubicBezTo>
                  <a:cubicBezTo>
                    <a:pt x="347" y="91"/>
                    <a:pt x="347" y="91"/>
                    <a:pt x="347" y="91"/>
                  </a:cubicBezTo>
                  <a:cubicBezTo>
                    <a:pt x="347" y="95"/>
                    <a:pt x="347" y="95"/>
                    <a:pt x="347" y="95"/>
                  </a:cubicBezTo>
                  <a:cubicBezTo>
                    <a:pt x="376" y="95"/>
                    <a:pt x="376" y="95"/>
                    <a:pt x="376" y="95"/>
                  </a:cubicBezTo>
                  <a:cubicBezTo>
                    <a:pt x="376" y="91"/>
                    <a:pt x="376" y="91"/>
                    <a:pt x="376" y="91"/>
                  </a:cubicBezTo>
                  <a:cubicBezTo>
                    <a:pt x="376" y="91"/>
                    <a:pt x="376" y="91"/>
                    <a:pt x="376" y="91"/>
                  </a:cubicBezTo>
                  <a:cubicBezTo>
                    <a:pt x="369" y="91"/>
                    <a:pt x="368" y="89"/>
                    <a:pt x="368" y="82"/>
                  </a:cubicBezTo>
                  <a:cubicBezTo>
                    <a:pt x="368" y="52"/>
                    <a:pt x="368" y="52"/>
                    <a:pt x="368" y="52"/>
                  </a:cubicBezTo>
                  <a:cubicBezTo>
                    <a:pt x="368" y="38"/>
                    <a:pt x="361" y="31"/>
                    <a:pt x="349" y="31"/>
                  </a:cubicBezTo>
                  <a:cubicBezTo>
                    <a:pt x="339" y="31"/>
                    <a:pt x="332" y="39"/>
                    <a:pt x="327" y="49"/>
                  </a:cubicBezTo>
                  <a:cubicBezTo>
                    <a:pt x="326" y="49"/>
                    <a:pt x="326" y="49"/>
                    <a:pt x="326" y="49"/>
                  </a:cubicBezTo>
                  <a:cubicBezTo>
                    <a:pt x="327" y="31"/>
                    <a:pt x="327" y="31"/>
                    <a:pt x="327" y="31"/>
                  </a:cubicBezTo>
                  <a:cubicBezTo>
                    <a:pt x="327" y="0"/>
                    <a:pt x="327" y="0"/>
                    <a:pt x="327" y="0"/>
                  </a:cubicBezTo>
                  <a:cubicBezTo>
                    <a:pt x="307" y="2"/>
                    <a:pt x="307" y="2"/>
                    <a:pt x="307" y="2"/>
                  </a:cubicBezTo>
                  <a:cubicBezTo>
                    <a:pt x="307" y="6"/>
                    <a:pt x="307" y="6"/>
                    <a:pt x="307" y="6"/>
                  </a:cubicBezTo>
                  <a:cubicBezTo>
                    <a:pt x="308" y="6"/>
                    <a:pt x="308" y="6"/>
                    <a:pt x="308" y="6"/>
                  </a:cubicBezTo>
                  <a:cubicBezTo>
                    <a:pt x="315" y="6"/>
                    <a:pt x="317" y="8"/>
                    <a:pt x="317" y="15"/>
                  </a:cubicBezTo>
                  <a:cubicBezTo>
                    <a:pt x="317" y="82"/>
                    <a:pt x="317" y="82"/>
                    <a:pt x="317" y="82"/>
                  </a:cubicBezTo>
                  <a:cubicBezTo>
                    <a:pt x="317" y="89"/>
                    <a:pt x="315" y="91"/>
                    <a:pt x="308" y="91"/>
                  </a:cubicBezTo>
                  <a:cubicBezTo>
                    <a:pt x="307" y="91"/>
                    <a:pt x="307" y="91"/>
                    <a:pt x="307" y="91"/>
                  </a:cubicBezTo>
                  <a:cubicBezTo>
                    <a:pt x="307" y="95"/>
                    <a:pt x="307" y="95"/>
                    <a:pt x="307" y="95"/>
                  </a:cubicBezTo>
                  <a:close/>
                  <a:moveTo>
                    <a:pt x="416" y="97"/>
                  </a:moveTo>
                  <a:cubicBezTo>
                    <a:pt x="429" y="97"/>
                    <a:pt x="437" y="90"/>
                    <a:pt x="444" y="81"/>
                  </a:cubicBezTo>
                  <a:cubicBezTo>
                    <a:pt x="441" y="79"/>
                    <a:pt x="441" y="79"/>
                    <a:pt x="441" y="79"/>
                  </a:cubicBezTo>
                  <a:cubicBezTo>
                    <a:pt x="435" y="87"/>
                    <a:pt x="428" y="92"/>
                    <a:pt x="419" y="92"/>
                  </a:cubicBezTo>
                  <a:cubicBezTo>
                    <a:pt x="407" y="92"/>
                    <a:pt x="400" y="81"/>
                    <a:pt x="399" y="65"/>
                  </a:cubicBezTo>
                  <a:cubicBezTo>
                    <a:pt x="443" y="65"/>
                    <a:pt x="443" y="65"/>
                    <a:pt x="443" y="65"/>
                  </a:cubicBezTo>
                  <a:cubicBezTo>
                    <a:pt x="443" y="64"/>
                    <a:pt x="443" y="61"/>
                    <a:pt x="443" y="60"/>
                  </a:cubicBezTo>
                  <a:cubicBezTo>
                    <a:pt x="443" y="41"/>
                    <a:pt x="431" y="30"/>
                    <a:pt x="417" y="30"/>
                  </a:cubicBezTo>
                  <a:cubicBezTo>
                    <a:pt x="402" y="30"/>
                    <a:pt x="388" y="44"/>
                    <a:pt x="388" y="64"/>
                  </a:cubicBezTo>
                  <a:cubicBezTo>
                    <a:pt x="388" y="84"/>
                    <a:pt x="399" y="97"/>
                    <a:pt x="416" y="97"/>
                  </a:cubicBezTo>
                  <a:close/>
                  <a:moveTo>
                    <a:pt x="399" y="60"/>
                  </a:moveTo>
                  <a:cubicBezTo>
                    <a:pt x="400" y="44"/>
                    <a:pt x="407" y="34"/>
                    <a:pt x="416" y="34"/>
                  </a:cubicBezTo>
                  <a:cubicBezTo>
                    <a:pt x="426" y="34"/>
                    <a:pt x="431" y="44"/>
                    <a:pt x="431" y="54"/>
                  </a:cubicBezTo>
                  <a:cubicBezTo>
                    <a:pt x="431" y="60"/>
                    <a:pt x="430" y="60"/>
                    <a:pt x="423" y="60"/>
                  </a:cubicBezTo>
                  <a:cubicBezTo>
                    <a:pt x="399" y="60"/>
                    <a:pt x="399" y="60"/>
                    <a:pt x="399" y="60"/>
                  </a:cubicBezTo>
                  <a:close/>
                  <a:moveTo>
                    <a:pt x="457" y="95"/>
                  </a:moveTo>
                  <a:cubicBezTo>
                    <a:pt x="489" y="95"/>
                    <a:pt x="489" y="95"/>
                    <a:pt x="489" y="95"/>
                  </a:cubicBezTo>
                  <a:cubicBezTo>
                    <a:pt x="489" y="91"/>
                    <a:pt x="489" y="91"/>
                    <a:pt x="489" y="91"/>
                  </a:cubicBezTo>
                  <a:cubicBezTo>
                    <a:pt x="485" y="91"/>
                    <a:pt x="485" y="91"/>
                    <a:pt x="485" y="91"/>
                  </a:cubicBezTo>
                  <a:cubicBezTo>
                    <a:pt x="478" y="91"/>
                    <a:pt x="477" y="89"/>
                    <a:pt x="477" y="82"/>
                  </a:cubicBezTo>
                  <a:cubicBezTo>
                    <a:pt x="477" y="73"/>
                    <a:pt x="477" y="73"/>
                    <a:pt x="477" y="73"/>
                  </a:cubicBezTo>
                  <a:cubicBezTo>
                    <a:pt x="477" y="59"/>
                    <a:pt x="487" y="35"/>
                    <a:pt x="497" y="35"/>
                  </a:cubicBezTo>
                  <a:cubicBezTo>
                    <a:pt x="499" y="35"/>
                    <a:pt x="500" y="37"/>
                    <a:pt x="499" y="37"/>
                  </a:cubicBezTo>
                  <a:cubicBezTo>
                    <a:pt x="496" y="39"/>
                    <a:pt x="495" y="41"/>
                    <a:pt x="495" y="44"/>
                  </a:cubicBezTo>
                  <a:cubicBezTo>
                    <a:pt x="495" y="48"/>
                    <a:pt x="497" y="51"/>
                    <a:pt x="502" y="51"/>
                  </a:cubicBezTo>
                  <a:cubicBezTo>
                    <a:pt x="507" y="51"/>
                    <a:pt x="510" y="47"/>
                    <a:pt x="510" y="42"/>
                  </a:cubicBezTo>
                  <a:cubicBezTo>
                    <a:pt x="510" y="36"/>
                    <a:pt x="506" y="30"/>
                    <a:pt x="498" y="30"/>
                  </a:cubicBezTo>
                  <a:cubicBezTo>
                    <a:pt x="489" y="30"/>
                    <a:pt x="482" y="42"/>
                    <a:pt x="476" y="56"/>
                  </a:cubicBezTo>
                  <a:cubicBezTo>
                    <a:pt x="475" y="56"/>
                    <a:pt x="475" y="56"/>
                    <a:pt x="475" y="56"/>
                  </a:cubicBezTo>
                  <a:cubicBezTo>
                    <a:pt x="477" y="31"/>
                    <a:pt x="477" y="31"/>
                    <a:pt x="477" y="31"/>
                  </a:cubicBezTo>
                  <a:cubicBezTo>
                    <a:pt x="457" y="32"/>
                    <a:pt x="457" y="32"/>
                    <a:pt x="457" y="32"/>
                  </a:cubicBezTo>
                  <a:cubicBezTo>
                    <a:pt x="457" y="36"/>
                    <a:pt x="457" y="36"/>
                    <a:pt x="457" y="36"/>
                  </a:cubicBezTo>
                  <a:cubicBezTo>
                    <a:pt x="458" y="36"/>
                    <a:pt x="458" y="36"/>
                    <a:pt x="458" y="36"/>
                  </a:cubicBezTo>
                  <a:cubicBezTo>
                    <a:pt x="465" y="36"/>
                    <a:pt x="466" y="38"/>
                    <a:pt x="466" y="45"/>
                  </a:cubicBezTo>
                  <a:cubicBezTo>
                    <a:pt x="466" y="82"/>
                    <a:pt x="466" y="82"/>
                    <a:pt x="466" y="82"/>
                  </a:cubicBezTo>
                  <a:cubicBezTo>
                    <a:pt x="466" y="89"/>
                    <a:pt x="465" y="91"/>
                    <a:pt x="458" y="91"/>
                  </a:cubicBezTo>
                  <a:cubicBezTo>
                    <a:pt x="457" y="91"/>
                    <a:pt x="457" y="91"/>
                    <a:pt x="457" y="91"/>
                  </a:cubicBezTo>
                  <a:cubicBezTo>
                    <a:pt x="457" y="95"/>
                    <a:pt x="457" y="95"/>
                    <a:pt x="457" y="95"/>
                  </a:cubicBezTo>
                  <a:close/>
                </a:path>
              </a:pathLst>
            </a:custGeom>
            <a:solidFill>
              <a:srgbClr val="AA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6"/>
            <p:cNvSpPr>
              <a:spLocks noEditPoints="1"/>
            </p:cNvSpPr>
            <p:nvPr userDrawn="1"/>
          </p:nvSpPr>
          <p:spPr bwMode="gray">
            <a:xfrm>
              <a:off x="701675" y="484188"/>
              <a:ext cx="1373187" cy="274638"/>
            </a:xfrm>
            <a:custGeom>
              <a:avLst/>
              <a:gdLst>
                <a:gd name="T0" fmla="*/ 29 w 446"/>
                <a:gd name="T1" fmla="*/ 61 h 89"/>
                <a:gd name="T2" fmla="*/ 20 w 446"/>
                <a:gd name="T3" fmla="*/ 1 h 89"/>
                <a:gd name="T4" fmla="*/ 1 w 446"/>
                <a:gd name="T5" fmla="*/ 6 h 89"/>
                <a:gd name="T6" fmla="*/ 1 w 446"/>
                <a:gd name="T7" fmla="*/ 61 h 89"/>
                <a:gd name="T8" fmla="*/ 43 w 446"/>
                <a:gd name="T9" fmla="*/ 65 h 89"/>
                <a:gd name="T10" fmla="*/ 72 w 446"/>
                <a:gd name="T11" fmla="*/ 61 h 89"/>
                <a:gd name="T12" fmla="*/ 82 w 446"/>
                <a:gd name="T13" fmla="*/ 7 h 89"/>
                <a:gd name="T14" fmla="*/ 84 w 446"/>
                <a:gd name="T15" fmla="*/ 61 h 89"/>
                <a:gd name="T16" fmla="*/ 113 w 446"/>
                <a:gd name="T17" fmla="*/ 65 h 89"/>
                <a:gd name="T18" fmla="*/ 103 w 446"/>
                <a:gd name="T19" fmla="*/ 52 h 89"/>
                <a:gd name="T20" fmla="*/ 132 w 446"/>
                <a:gd name="T21" fmla="*/ 22 h 89"/>
                <a:gd name="T22" fmla="*/ 122 w 446"/>
                <a:gd name="T23" fmla="*/ 61 h 89"/>
                <a:gd name="T24" fmla="*/ 151 w 446"/>
                <a:gd name="T25" fmla="*/ 61 h 89"/>
                <a:gd name="T26" fmla="*/ 142 w 446"/>
                <a:gd name="T27" fmla="*/ 22 h 89"/>
                <a:gd name="T28" fmla="*/ 102 w 446"/>
                <a:gd name="T29" fmla="*/ 19 h 89"/>
                <a:gd name="T30" fmla="*/ 62 w 446"/>
                <a:gd name="T31" fmla="*/ 19 h 89"/>
                <a:gd name="T32" fmla="*/ 43 w 446"/>
                <a:gd name="T33" fmla="*/ 6 h 89"/>
                <a:gd name="T34" fmla="*/ 53 w 446"/>
                <a:gd name="T35" fmla="*/ 52 h 89"/>
                <a:gd name="T36" fmla="*/ 43 w 446"/>
                <a:gd name="T37" fmla="*/ 65 h 89"/>
                <a:gd name="T38" fmla="*/ 191 w 446"/>
                <a:gd name="T39" fmla="*/ 86 h 89"/>
                <a:gd name="T40" fmla="*/ 181 w 446"/>
                <a:gd name="T41" fmla="*/ 66 h 89"/>
                <a:gd name="T42" fmla="*/ 202 w 446"/>
                <a:gd name="T43" fmla="*/ 66 h 89"/>
                <a:gd name="T44" fmla="*/ 181 w 446"/>
                <a:gd name="T45" fmla="*/ 16 h 89"/>
                <a:gd name="T46" fmla="*/ 161 w 446"/>
                <a:gd name="T47" fmla="*/ 2 h 89"/>
                <a:gd name="T48" fmla="*/ 171 w 446"/>
                <a:gd name="T49" fmla="*/ 15 h 89"/>
                <a:gd name="T50" fmla="*/ 162 w 446"/>
                <a:gd name="T51" fmla="*/ 86 h 89"/>
                <a:gd name="T52" fmla="*/ 181 w 446"/>
                <a:gd name="T53" fmla="*/ 33 h 89"/>
                <a:gd name="T54" fmla="*/ 200 w 446"/>
                <a:gd name="T55" fmla="*/ 61 h 89"/>
                <a:gd name="T56" fmla="*/ 252 w 446"/>
                <a:gd name="T57" fmla="*/ 61 h 89"/>
                <a:gd name="T58" fmla="*/ 270 w 446"/>
                <a:gd name="T59" fmla="*/ 26 h 89"/>
                <a:gd name="T60" fmla="*/ 287 w 446"/>
                <a:gd name="T61" fmla="*/ 23 h 89"/>
                <a:gd name="T62" fmla="*/ 287 w 446"/>
                <a:gd name="T63" fmla="*/ 1 h 89"/>
                <a:gd name="T64" fmla="*/ 245 w 446"/>
                <a:gd name="T65" fmla="*/ 18 h 89"/>
                <a:gd name="T66" fmla="*/ 272 w 446"/>
                <a:gd name="T67" fmla="*/ 63 h 89"/>
                <a:gd name="T68" fmla="*/ 245 w 446"/>
                <a:gd name="T69" fmla="*/ 66 h 89"/>
                <a:gd name="T70" fmla="*/ 337 w 446"/>
                <a:gd name="T71" fmla="*/ 0 h 89"/>
                <a:gd name="T72" fmla="*/ 337 w 446"/>
                <a:gd name="T73" fmla="*/ 63 h 89"/>
                <a:gd name="T74" fmla="*/ 354 w 446"/>
                <a:gd name="T75" fmla="*/ 34 h 89"/>
                <a:gd name="T76" fmla="*/ 406 w 446"/>
                <a:gd name="T77" fmla="*/ 65 h 89"/>
                <a:gd name="T78" fmla="*/ 397 w 446"/>
                <a:gd name="T79" fmla="*/ 52 h 89"/>
                <a:gd name="T80" fmla="*/ 427 w 446"/>
                <a:gd name="T81" fmla="*/ 22 h 89"/>
                <a:gd name="T82" fmla="*/ 417 w 446"/>
                <a:gd name="T83" fmla="*/ 61 h 89"/>
                <a:gd name="T84" fmla="*/ 446 w 446"/>
                <a:gd name="T85" fmla="*/ 61 h 89"/>
                <a:gd name="T86" fmla="*/ 437 w 446"/>
                <a:gd name="T87" fmla="*/ 22 h 89"/>
                <a:gd name="T88" fmla="*/ 396 w 446"/>
                <a:gd name="T89" fmla="*/ 19 h 89"/>
                <a:gd name="T90" fmla="*/ 377 w 446"/>
                <a:gd name="T91" fmla="*/ 6 h 89"/>
                <a:gd name="T92" fmla="*/ 386 w 446"/>
                <a:gd name="T93" fmla="*/ 52 h 89"/>
                <a:gd name="T94" fmla="*/ 377 w 446"/>
                <a:gd name="T95" fmla="*/ 6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6" h="89">
                  <a:moveTo>
                    <a:pt x="0" y="65"/>
                  </a:moveTo>
                  <a:cubicBezTo>
                    <a:pt x="29" y="65"/>
                    <a:pt x="29" y="65"/>
                    <a:pt x="29" y="65"/>
                  </a:cubicBezTo>
                  <a:cubicBezTo>
                    <a:pt x="29" y="61"/>
                    <a:pt x="29" y="61"/>
                    <a:pt x="29" y="61"/>
                  </a:cubicBezTo>
                  <a:cubicBezTo>
                    <a:pt x="28" y="61"/>
                    <a:pt x="28" y="61"/>
                    <a:pt x="28" y="61"/>
                  </a:cubicBezTo>
                  <a:cubicBezTo>
                    <a:pt x="21" y="61"/>
                    <a:pt x="20" y="59"/>
                    <a:pt x="20" y="52"/>
                  </a:cubicBezTo>
                  <a:cubicBezTo>
                    <a:pt x="20" y="1"/>
                    <a:pt x="20" y="1"/>
                    <a:pt x="20" y="1"/>
                  </a:cubicBezTo>
                  <a:cubicBezTo>
                    <a:pt x="0" y="2"/>
                    <a:pt x="0" y="2"/>
                    <a:pt x="0" y="2"/>
                  </a:cubicBezTo>
                  <a:cubicBezTo>
                    <a:pt x="0" y="6"/>
                    <a:pt x="0" y="6"/>
                    <a:pt x="0" y="6"/>
                  </a:cubicBezTo>
                  <a:cubicBezTo>
                    <a:pt x="1" y="6"/>
                    <a:pt x="1" y="6"/>
                    <a:pt x="1" y="6"/>
                  </a:cubicBezTo>
                  <a:cubicBezTo>
                    <a:pt x="8" y="6"/>
                    <a:pt x="10" y="8"/>
                    <a:pt x="10" y="15"/>
                  </a:cubicBezTo>
                  <a:cubicBezTo>
                    <a:pt x="10" y="52"/>
                    <a:pt x="10" y="52"/>
                    <a:pt x="10" y="52"/>
                  </a:cubicBezTo>
                  <a:cubicBezTo>
                    <a:pt x="10" y="59"/>
                    <a:pt x="8" y="61"/>
                    <a:pt x="1" y="61"/>
                  </a:cubicBezTo>
                  <a:cubicBezTo>
                    <a:pt x="0" y="61"/>
                    <a:pt x="0" y="61"/>
                    <a:pt x="0" y="61"/>
                  </a:cubicBezTo>
                  <a:cubicBezTo>
                    <a:pt x="0" y="65"/>
                    <a:pt x="0" y="65"/>
                    <a:pt x="0" y="65"/>
                  </a:cubicBezTo>
                  <a:close/>
                  <a:moveTo>
                    <a:pt x="43" y="65"/>
                  </a:moveTo>
                  <a:cubicBezTo>
                    <a:pt x="73" y="65"/>
                    <a:pt x="73" y="65"/>
                    <a:pt x="73" y="65"/>
                  </a:cubicBezTo>
                  <a:cubicBezTo>
                    <a:pt x="73" y="61"/>
                    <a:pt x="73" y="61"/>
                    <a:pt x="73" y="61"/>
                  </a:cubicBezTo>
                  <a:cubicBezTo>
                    <a:pt x="72" y="61"/>
                    <a:pt x="72" y="61"/>
                    <a:pt x="72" y="61"/>
                  </a:cubicBezTo>
                  <a:cubicBezTo>
                    <a:pt x="65" y="61"/>
                    <a:pt x="63" y="59"/>
                    <a:pt x="63" y="52"/>
                  </a:cubicBezTo>
                  <a:cubicBezTo>
                    <a:pt x="63" y="36"/>
                    <a:pt x="63" y="36"/>
                    <a:pt x="63" y="36"/>
                  </a:cubicBezTo>
                  <a:cubicBezTo>
                    <a:pt x="63" y="23"/>
                    <a:pt x="71" y="7"/>
                    <a:pt x="82" y="7"/>
                  </a:cubicBezTo>
                  <a:cubicBezTo>
                    <a:pt x="89" y="7"/>
                    <a:pt x="93" y="12"/>
                    <a:pt x="93" y="22"/>
                  </a:cubicBezTo>
                  <a:cubicBezTo>
                    <a:pt x="93" y="52"/>
                    <a:pt x="93" y="52"/>
                    <a:pt x="93" y="52"/>
                  </a:cubicBezTo>
                  <a:cubicBezTo>
                    <a:pt x="93" y="59"/>
                    <a:pt x="91" y="61"/>
                    <a:pt x="84" y="61"/>
                  </a:cubicBezTo>
                  <a:cubicBezTo>
                    <a:pt x="83" y="61"/>
                    <a:pt x="83" y="61"/>
                    <a:pt x="83" y="61"/>
                  </a:cubicBezTo>
                  <a:cubicBezTo>
                    <a:pt x="83" y="65"/>
                    <a:pt x="83" y="65"/>
                    <a:pt x="83" y="65"/>
                  </a:cubicBezTo>
                  <a:cubicBezTo>
                    <a:pt x="113" y="65"/>
                    <a:pt x="113" y="65"/>
                    <a:pt x="113" y="65"/>
                  </a:cubicBezTo>
                  <a:cubicBezTo>
                    <a:pt x="113" y="61"/>
                    <a:pt x="113" y="61"/>
                    <a:pt x="113" y="61"/>
                  </a:cubicBezTo>
                  <a:cubicBezTo>
                    <a:pt x="111" y="61"/>
                    <a:pt x="111" y="61"/>
                    <a:pt x="111" y="61"/>
                  </a:cubicBezTo>
                  <a:cubicBezTo>
                    <a:pt x="104" y="61"/>
                    <a:pt x="103" y="59"/>
                    <a:pt x="103" y="52"/>
                  </a:cubicBezTo>
                  <a:cubicBezTo>
                    <a:pt x="103" y="36"/>
                    <a:pt x="103" y="36"/>
                    <a:pt x="103" y="36"/>
                  </a:cubicBezTo>
                  <a:cubicBezTo>
                    <a:pt x="103" y="23"/>
                    <a:pt x="111" y="7"/>
                    <a:pt x="121" y="7"/>
                  </a:cubicBezTo>
                  <a:cubicBezTo>
                    <a:pt x="129" y="7"/>
                    <a:pt x="132" y="12"/>
                    <a:pt x="132" y="22"/>
                  </a:cubicBezTo>
                  <a:cubicBezTo>
                    <a:pt x="132" y="52"/>
                    <a:pt x="132" y="52"/>
                    <a:pt x="132" y="52"/>
                  </a:cubicBezTo>
                  <a:cubicBezTo>
                    <a:pt x="132" y="59"/>
                    <a:pt x="131" y="61"/>
                    <a:pt x="124" y="61"/>
                  </a:cubicBezTo>
                  <a:cubicBezTo>
                    <a:pt x="122" y="61"/>
                    <a:pt x="122" y="61"/>
                    <a:pt x="122" y="61"/>
                  </a:cubicBezTo>
                  <a:cubicBezTo>
                    <a:pt x="122" y="65"/>
                    <a:pt x="122" y="65"/>
                    <a:pt x="122" y="65"/>
                  </a:cubicBezTo>
                  <a:cubicBezTo>
                    <a:pt x="151" y="65"/>
                    <a:pt x="151" y="65"/>
                    <a:pt x="151" y="65"/>
                  </a:cubicBezTo>
                  <a:cubicBezTo>
                    <a:pt x="151" y="61"/>
                    <a:pt x="151" y="61"/>
                    <a:pt x="151" y="61"/>
                  </a:cubicBezTo>
                  <a:cubicBezTo>
                    <a:pt x="151" y="61"/>
                    <a:pt x="151" y="61"/>
                    <a:pt x="151" y="61"/>
                  </a:cubicBezTo>
                  <a:cubicBezTo>
                    <a:pt x="144" y="61"/>
                    <a:pt x="142" y="59"/>
                    <a:pt x="142" y="52"/>
                  </a:cubicBezTo>
                  <a:cubicBezTo>
                    <a:pt x="142" y="22"/>
                    <a:pt x="142" y="22"/>
                    <a:pt x="142" y="22"/>
                  </a:cubicBezTo>
                  <a:cubicBezTo>
                    <a:pt x="142" y="7"/>
                    <a:pt x="137" y="1"/>
                    <a:pt x="125" y="1"/>
                  </a:cubicBezTo>
                  <a:cubicBezTo>
                    <a:pt x="115" y="1"/>
                    <a:pt x="108" y="8"/>
                    <a:pt x="103" y="19"/>
                  </a:cubicBezTo>
                  <a:cubicBezTo>
                    <a:pt x="102" y="19"/>
                    <a:pt x="102" y="19"/>
                    <a:pt x="102" y="19"/>
                  </a:cubicBezTo>
                  <a:cubicBezTo>
                    <a:pt x="101" y="7"/>
                    <a:pt x="96" y="1"/>
                    <a:pt x="85" y="1"/>
                  </a:cubicBezTo>
                  <a:cubicBezTo>
                    <a:pt x="75" y="1"/>
                    <a:pt x="68" y="9"/>
                    <a:pt x="63" y="19"/>
                  </a:cubicBezTo>
                  <a:cubicBezTo>
                    <a:pt x="62" y="19"/>
                    <a:pt x="62" y="19"/>
                    <a:pt x="62" y="19"/>
                  </a:cubicBezTo>
                  <a:cubicBezTo>
                    <a:pt x="63" y="1"/>
                    <a:pt x="63" y="1"/>
                    <a:pt x="63" y="1"/>
                  </a:cubicBezTo>
                  <a:cubicBezTo>
                    <a:pt x="43" y="2"/>
                    <a:pt x="43" y="2"/>
                    <a:pt x="43" y="2"/>
                  </a:cubicBezTo>
                  <a:cubicBezTo>
                    <a:pt x="43" y="6"/>
                    <a:pt x="43" y="6"/>
                    <a:pt x="43" y="6"/>
                  </a:cubicBezTo>
                  <a:cubicBezTo>
                    <a:pt x="44" y="6"/>
                    <a:pt x="44" y="6"/>
                    <a:pt x="44" y="6"/>
                  </a:cubicBezTo>
                  <a:cubicBezTo>
                    <a:pt x="51" y="6"/>
                    <a:pt x="53" y="8"/>
                    <a:pt x="53" y="15"/>
                  </a:cubicBezTo>
                  <a:cubicBezTo>
                    <a:pt x="53" y="52"/>
                    <a:pt x="53" y="52"/>
                    <a:pt x="53" y="52"/>
                  </a:cubicBezTo>
                  <a:cubicBezTo>
                    <a:pt x="53" y="59"/>
                    <a:pt x="51" y="61"/>
                    <a:pt x="44" y="61"/>
                  </a:cubicBezTo>
                  <a:cubicBezTo>
                    <a:pt x="43" y="61"/>
                    <a:pt x="43" y="61"/>
                    <a:pt x="43" y="61"/>
                  </a:cubicBezTo>
                  <a:cubicBezTo>
                    <a:pt x="43" y="65"/>
                    <a:pt x="43" y="65"/>
                    <a:pt x="43" y="65"/>
                  </a:cubicBezTo>
                  <a:close/>
                  <a:moveTo>
                    <a:pt x="162" y="89"/>
                  </a:moveTo>
                  <a:cubicBezTo>
                    <a:pt x="191" y="89"/>
                    <a:pt x="191" y="89"/>
                    <a:pt x="191" y="89"/>
                  </a:cubicBezTo>
                  <a:cubicBezTo>
                    <a:pt x="191" y="86"/>
                    <a:pt x="191" y="86"/>
                    <a:pt x="191" y="86"/>
                  </a:cubicBezTo>
                  <a:cubicBezTo>
                    <a:pt x="189" y="86"/>
                    <a:pt x="189" y="86"/>
                    <a:pt x="189" y="86"/>
                  </a:cubicBezTo>
                  <a:cubicBezTo>
                    <a:pt x="182" y="86"/>
                    <a:pt x="181" y="84"/>
                    <a:pt x="181" y="77"/>
                  </a:cubicBezTo>
                  <a:cubicBezTo>
                    <a:pt x="181" y="66"/>
                    <a:pt x="181" y="66"/>
                    <a:pt x="181" y="66"/>
                  </a:cubicBezTo>
                  <a:cubicBezTo>
                    <a:pt x="180" y="52"/>
                    <a:pt x="180" y="52"/>
                    <a:pt x="180" y="52"/>
                  </a:cubicBezTo>
                  <a:cubicBezTo>
                    <a:pt x="181" y="52"/>
                    <a:pt x="181" y="52"/>
                    <a:pt x="181" y="52"/>
                  </a:cubicBezTo>
                  <a:cubicBezTo>
                    <a:pt x="186" y="60"/>
                    <a:pt x="193" y="66"/>
                    <a:pt x="202" y="66"/>
                  </a:cubicBezTo>
                  <a:cubicBezTo>
                    <a:pt x="216" y="66"/>
                    <a:pt x="228" y="53"/>
                    <a:pt x="228" y="33"/>
                  </a:cubicBezTo>
                  <a:cubicBezTo>
                    <a:pt x="228" y="13"/>
                    <a:pt x="216" y="1"/>
                    <a:pt x="202" y="1"/>
                  </a:cubicBezTo>
                  <a:cubicBezTo>
                    <a:pt x="192" y="1"/>
                    <a:pt x="186" y="7"/>
                    <a:pt x="181" y="16"/>
                  </a:cubicBezTo>
                  <a:cubicBezTo>
                    <a:pt x="180" y="16"/>
                    <a:pt x="180" y="16"/>
                    <a:pt x="180" y="16"/>
                  </a:cubicBezTo>
                  <a:cubicBezTo>
                    <a:pt x="181" y="1"/>
                    <a:pt x="181" y="1"/>
                    <a:pt x="181" y="1"/>
                  </a:cubicBezTo>
                  <a:cubicBezTo>
                    <a:pt x="161" y="2"/>
                    <a:pt x="161" y="2"/>
                    <a:pt x="161" y="2"/>
                  </a:cubicBezTo>
                  <a:cubicBezTo>
                    <a:pt x="161" y="6"/>
                    <a:pt x="161" y="6"/>
                    <a:pt x="161" y="6"/>
                  </a:cubicBezTo>
                  <a:cubicBezTo>
                    <a:pt x="162" y="6"/>
                    <a:pt x="162" y="6"/>
                    <a:pt x="162" y="6"/>
                  </a:cubicBezTo>
                  <a:cubicBezTo>
                    <a:pt x="169" y="6"/>
                    <a:pt x="171" y="8"/>
                    <a:pt x="171" y="15"/>
                  </a:cubicBezTo>
                  <a:cubicBezTo>
                    <a:pt x="171" y="77"/>
                    <a:pt x="171" y="77"/>
                    <a:pt x="171" y="77"/>
                  </a:cubicBezTo>
                  <a:cubicBezTo>
                    <a:pt x="171" y="84"/>
                    <a:pt x="170" y="86"/>
                    <a:pt x="164" y="86"/>
                  </a:cubicBezTo>
                  <a:cubicBezTo>
                    <a:pt x="162" y="86"/>
                    <a:pt x="162" y="86"/>
                    <a:pt x="162" y="86"/>
                  </a:cubicBezTo>
                  <a:cubicBezTo>
                    <a:pt x="162" y="89"/>
                    <a:pt x="162" y="89"/>
                    <a:pt x="162" y="89"/>
                  </a:cubicBezTo>
                  <a:close/>
                  <a:moveTo>
                    <a:pt x="200" y="61"/>
                  </a:moveTo>
                  <a:cubicBezTo>
                    <a:pt x="190" y="61"/>
                    <a:pt x="181" y="48"/>
                    <a:pt x="181" y="33"/>
                  </a:cubicBezTo>
                  <a:cubicBezTo>
                    <a:pt x="181" y="19"/>
                    <a:pt x="190" y="6"/>
                    <a:pt x="200" y="6"/>
                  </a:cubicBezTo>
                  <a:cubicBezTo>
                    <a:pt x="210" y="6"/>
                    <a:pt x="216" y="16"/>
                    <a:pt x="216" y="34"/>
                  </a:cubicBezTo>
                  <a:cubicBezTo>
                    <a:pt x="216" y="50"/>
                    <a:pt x="210" y="61"/>
                    <a:pt x="200" y="61"/>
                  </a:cubicBezTo>
                  <a:close/>
                  <a:moveTo>
                    <a:pt x="245" y="66"/>
                  </a:moveTo>
                  <a:cubicBezTo>
                    <a:pt x="247" y="66"/>
                    <a:pt x="247" y="66"/>
                    <a:pt x="247" y="66"/>
                  </a:cubicBezTo>
                  <a:cubicBezTo>
                    <a:pt x="248" y="63"/>
                    <a:pt x="250" y="61"/>
                    <a:pt x="252" y="61"/>
                  </a:cubicBezTo>
                  <a:cubicBezTo>
                    <a:pt x="255" y="61"/>
                    <a:pt x="262" y="66"/>
                    <a:pt x="272" y="66"/>
                  </a:cubicBezTo>
                  <a:cubicBezTo>
                    <a:pt x="285" y="66"/>
                    <a:pt x="294" y="59"/>
                    <a:pt x="294" y="47"/>
                  </a:cubicBezTo>
                  <a:cubicBezTo>
                    <a:pt x="294" y="35"/>
                    <a:pt x="286" y="31"/>
                    <a:pt x="270" y="26"/>
                  </a:cubicBezTo>
                  <a:cubicBezTo>
                    <a:pt x="257" y="23"/>
                    <a:pt x="252" y="21"/>
                    <a:pt x="252" y="14"/>
                  </a:cubicBezTo>
                  <a:cubicBezTo>
                    <a:pt x="252" y="8"/>
                    <a:pt x="257" y="4"/>
                    <a:pt x="264" y="4"/>
                  </a:cubicBezTo>
                  <a:cubicBezTo>
                    <a:pt x="276" y="4"/>
                    <a:pt x="285" y="15"/>
                    <a:pt x="287" y="23"/>
                  </a:cubicBezTo>
                  <a:cubicBezTo>
                    <a:pt x="289" y="23"/>
                    <a:pt x="289" y="23"/>
                    <a:pt x="289" y="23"/>
                  </a:cubicBezTo>
                  <a:cubicBezTo>
                    <a:pt x="289" y="1"/>
                    <a:pt x="289" y="1"/>
                    <a:pt x="289" y="1"/>
                  </a:cubicBezTo>
                  <a:cubicBezTo>
                    <a:pt x="287" y="1"/>
                    <a:pt x="287" y="1"/>
                    <a:pt x="287" y="1"/>
                  </a:cubicBezTo>
                  <a:cubicBezTo>
                    <a:pt x="286" y="3"/>
                    <a:pt x="284" y="5"/>
                    <a:pt x="281" y="5"/>
                  </a:cubicBezTo>
                  <a:cubicBezTo>
                    <a:pt x="278" y="5"/>
                    <a:pt x="273" y="1"/>
                    <a:pt x="265" y="1"/>
                  </a:cubicBezTo>
                  <a:cubicBezTo>
                    <a:pt x="254" y="1"/>
                    <a:pt x="245" y="7"/>
                    <a:pt x="245" y="18"/>
                  </a:cubicBezTo>
                  <a:cubicBezTo>
                    <a:pt x="245" y="31"/>
                    <a:pt x="254" y="35"/>
                    <a:pt x="268" y="38"/>
                  </a:cubicBezTo>
                  <a:cubicBezTo>
                    <a:pt x="283" y="42"/>
                    <a:pt x="287" y="45"/>
                    <a:pt x="287" y="51"/>
                  </a:cubicBezTo>
                  <a:cubicBezTo>
                    <a:pt x="287" y="58"/>
                    <a:pt x="281" y="63"/>
                    <a:pt x="272" y="63"/>
                  </a:cubicBezTo>
                  <a:cubicBezTo>
                    <a:pt x="259" y="63"/>
                    <a:pt x="249" y="52"/>
                    <a:pt x="246" y="41"/>
                  </a:cubicBezTo>
                  <a:cubicBezTo>
                    <a:pt x="245" y="41"/>
                    <a:pt x="245" y="41"/>
                    <a:pt x="245" y="41"/>
                  </a:cubicBezTo>
                  <a:cubicBezTo>
                    <a:pt x="245" y="66"/>
                    <a:pt x="245" y="66"/>
                    <a:pt x="245" y="66"/>
                  </a:cubicBezTo>
                  <a:close/>
                  <a:moveTo>
                    <a:pt x="337" y="67"/>
                  </a:moveTo>
                  <a:cubicBezTo>
                    <a:pt x="352" y="67"/>
                    <a:pt x="366" y="52"/>
                    <a:pt x="366" y="33"/>
                  </a:cubicBezTo>
                  <a:cubicBezTo>
                    <a:pt x="366" y="14"/>
                    <a:pt x="353" y="0"/>
                    <a:pt x="337" y="0"/>
                  </a:cubicBezTo>
                  <a:cubicBezTo>
                    <a:pt x="322" y="0"/>
                    <a:pt x="307" y="15"/>
                    <a:pt x="307" y="34"/>
                  </a:cubicBezTo>
                  <a:cubicBezTo>
                    <a:pt x="307" y="53"/>
                    <a:pt x="321" y="67"/>
                    <a:pt x="337" y="67"/>
                  </a:cubicBezTo>
                  <a:close/>
                  <a:moveTo>
                    <a:pt x="337" y="63"/>
                  </a:moveTo>
                  <a:cubicBezTo>
                    <a:pt x="326" y="63"/>
                    <a:pt x="320" y="50"/>
                    <a:pt x="320" y="33"/>
                  </a:cubicBezTo>
                  <a:cubicBezTo>
                    <a:pt x="320" y="16"/>
                    <a:pt x="325" y="4"/>
                    <a:pt x="337" y="4"/>
                  </a:cubicBezTo>
                  <a:cubicBezTo>
                    <a:pt x="348" y="4"/>
                    <a:pt x="354" y="17"/>
                    <a:pt x="354" y="34"/>
                  </a:cubicBezTo>
                  <a:cubicBezTo>
                    <a:pt x="354" y="50"/>
                    <a:pt x="349" y="63"/>
                    <a:pt x="337" y="63"/>
                  </a:cubicBezTo>
                  <a:close/>
                  <a:moveTo>
                    <a:pt x="377" y="65"/>
                  </a:moveTo>
                  <a:cubicBezTo>
                    <a:pt x="406" y="65"/>
                    <a:pt x="406" y="65"/>
                    <a:pt x="406" y="65"/>
                  </a:cubicBezTo>
                  <a:cubicBezTo>
                    <a:pt x="406" y="61"/>
                    <a:pt x="406" y="61"/>
                    <a:pt x="406" y="61"/>
                  </a:cubicBezTo>
                  <a:cubicBezTo>
                    <a:pt x="405" y="61"/>
                    <a:pt x="405" y="61"/>
                    <a:pt x="405" y="61"/>
                  </a:cubicBezTo>
                  <a:cubicBezTo>
                    <a:pt x="398" y="61"/>
                    <a:pt x="397" y="59"/>
                    <a:pt x="397" y="52"/>
                  </a:cubicBezTo>
                  <a:cubicBezTo>
                    <a:pt x="397" y="36"/>
                    <a:pt x="397" y="36"/>
                    <a:pt x="397" y="36"/>
                  </a:cubicBezTo>
                  <a:cubicBezTo>
                    <a:pt x="397" y="23"/>
                    <a:pt x="405" y="7"/>
                    <a:pt x="416" y="7"/>
                  </a:cubicBezTo>
                  <a:cubicBezTo>
                    <a:pt x="423" y="7"/>
                    <a:pt x="427" y="12"/>
                    <a:pt x="427" y="22"/>
                  </a:cubicBezTo>
                  <a:cubicBezTo>
                    <a:pt x="427" y="52"/>
                    <a:pt x="427" y="52"/>
                    <a:pt x="427" y="52"/>
                  </a:cubicBezTo>
                  <a:cubicBezTo>
                    <a:pt x="427" y="59"/>
                    <a:pt x="426" y="61"/>
                    <a:pt x="419" y="61"/>
                  </a:cubicBezTo>
                  <a:cubicBezTo>
                    <a:pt x="417" y="61"/>
                    <a:pt x="417" y="61"/>
                    <a:pt x="417" y="61"/>
                  </a:cubicBezTo>
                  <a:cubicBezTo>
                    <a:pt x="417" y="65"/>
                    <a:pt x="417" y="65"/>
                    <a:pt x="417" y="65"/>
                  </a:cubicBezTo>
                  <a:cubicBezTo>
                    <a:pt x="446" y="65"/>
                    <a:pt x="446" y="65"/>
                    <a:pt x="446" y="65"/>
                  </a:cubicBezTo>
                  <a:cubicBezTo>
                    <a:pt x="446" y="61"/>
                    <a:pt x="446" y="61"/>
                    <a:pt x="446" y="61"/>
                  </a:cubicBezTo>
                  <a:cubicBezTo>
                    <a:pt x="446" y="61"/>
                    <a:pt x="446" y="61"/>
                    <a:pt x="446" y="61"/>
                  </a:cubicBezTo>
                  <a:cubicBezTo>
                    <a:pt x="439" y="61"/>
                    <a:pt x="437" y="59"/>
                    <a:pt x="437" y="52"/>
                  </a:cubicBezTo>
                  <a:cubicBezTo>
                    <a:pt x="437" y="22"/>
                    <a:pt x="437" y="22"/>
                    <a:pt x="437" y="22"/>
                  </a:cubicBezTo>
                  <a:cubicBezTo>
                    <a:pt x="437" y="8"/>
                    <a:pt x="431" y="1"/>
                    <a:pt x="419" y="1"/>
                  </a:cubicBezTo>
                  <a:cubicBezTo>
                    <a:pt x="409" y="1"/>
                    <a:pt x="402" y="9"/>
                    <a:pt x="397" y="19"/>
                  </a:cubicBezTo>
                  <a:cubicBezTo>
                    <a:pt x="396" y="19"/>
                    <a:pt x="396" y="19"/>
                    <a:pt x="396" y="19"/>
                  </a:cubicBezTo>
                  <a:cubicBezTo>
                    <a:pt x="397" y="1"/>
                    <a:pt x="397" y="1"/>
                    <a:pt x="397" y="1"/>
                  </a:cubicBezTo>
                  <a:cubicBezTo>
                    <a:pt x="377" y="2"/>
                    <a:pt x="377" y="2"/>
                    <a:pt x="377" y="2"/>
                  </a:cubicBezTo>
                  <a:cubicBezTo>
                    <a:pt x="377" y="6"/>
                    <a:pt x="377" y="6"/>
                    <a:pt x="377" y="6"/>
                  </a:cubicBezTo>
                  <a:cubicBezTo>
                    <a:pt x="378" y="6"/>
                    <a:pt x="378" y="6"/>
                    <a:pt x="378" y="6"/>
                  </a:cubicBezTo>
                  <a:cubicBezTo>
                    <a:pt x="385" y="6"/>
                    <a:pt x="386" y="8"/>
                    <a:pt x="386" y="15"/>
                  </a:cubicBezTo>
                  <a:cubicBezTo>
                    <a:pt x="386" y="52"/>
                    <a:pt x="386" y="52"/>
                    <a:pt x="386" y="52"/>
                  </a:cubicBezTo>
                  <a:cubicBezTo>
                    <a:pt x="386" y="59"/>
                    <a:pt x="385" y="61"/>
                    <a:pt x="378" y="61"/>
                  </a:cubicBezTo>
                  <a:cubicBezTo>
                    <a:pt x="377" y="61"/>
                    <a:pt x="377" y="61"/>
                    <a:pt x="377" y="61"/>
                  </a:cubicBezTo>
                  <a:cubicBezTo>
                    <a:pt x="377" y="65"/>
                    <a:pt x="377" y="65"/>
                    <a:pt x="37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7"/>
            <p:cNvSpPr>
              <a:spLocks/>
            </p:cNvSpPr>
            <p:nvPr userDrawn="1"/>
          </p:nvSpPr>
          <p:spPr bwMode="gray">
            <a:xfrm>
              <a:off x="449263" y="420688"/>
              <a:ext cx="203200" cy="268288"/>
            </a:xfrm>
            <a:custGeom>
              <a:avLst/>
              <a:gdLst>
                <a:gd name="T0" fmla="*/ 0 w 66"/>
                <a:gd name="T1" fmla="*/ 87 h 87"/>
                <a:gd name="T2" fmla="*/ 3 w 66"/>
                <a:gd name="T3" fmla="*/ 87 h 87"/>
                <a:gd name="T4" fmla="*/ 10 w 66"/>
                <a:gd name="T5" fmla="*/ 80 h 87"/>
                <a:gd name="T6" fmla="*/ 36 w 66"/>
                <a:gd name="T7" fmla="*/ 87 h 87"/>
                <a:gd name="T8" fmla="*/ 66 w 66"/>
                <a:gd name="T9" fmla="*/ 62 h 87"/>
                <a:gd name="T10" fmla="*/ 34 w 66"/>
                <a:gd name="T11" fmla="*/ 34 h 87"/>
                <a:gd name="T12" fmla="*/ 10 w 66"/>
                <a:gd name="T13" fmla="*/ 18 h 87"/>
                <a:gd name="T14" fmla="*/ 26 w 66"/>
                <a:gd name="T15" fmla="*/ 4 h 87"/>
                <a:gd name="T16" fmla="*/ 57 w 66"/>
                <a:gd name="T17" fmla="*/ 30 h 87"/>
                <a:gd name="T18" fmla="*/ 59 w 66"/>
                <a:gd name="T19" fmla="*/ 30 h 87"/>
                <a:gd name="T20" fmla="*/ 59 w 66"/>
                <a:gd name="T21" fmla="*/ 0 h 87"/>
                <a:gd name="T22" fmla="*/ 57 w 66"/>
                <a:gd name="T23" fmla="*/ 0 h 87"/>
                <a:gd name="T24" fmla="*/ 49 w 66"/>
                <a:gd name="T25" fmla="*/ 5 h 87"/>
                <a:gd name="T26" fmla="*/ 27 w 66"/>
                <a:gd name="T27" fmla="*/ 0 h 87"/>
                <a:gd name="T28" fmla="*/ 1 w 66"/>
                <a:gd name="T29" fmla="*/ 23 h 87"/>
                <a:gd name="T30" fmla="*/ 31 w 66"/>
                <a:gd name="T31" fmla="*/ 50 h 87"/>
                <a:gd name="T32" fmla="*/ 57 w 66"/>
                <a:gd name="T33" fmla="*/ 67 h 87"/>
                <a:gd name="T34" fmla="*/ 37 w 66"/>
                <a:gd name="T35" fmla="*/ 82 h 87"/>
                <a:gd name="T36" fmla="*/ 2 w 66"/>
                <a:gd name="T37" fmla="*/ 53 h 87"/>
                <a:gd name="T38" fmla="*/ 0 w 66"/>
                <a:gd name="T39" fmla="*/ 53 h 87"/>
                <a:gd name="T40" fmla="*/ 0 w 66"/>
                <a:gd name="T4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87">
                  <a:moveTo>
                    <a:pt x="0" y="87"/>
                  </a:moveTo>
                  <a:cubicBezTo>
                    <a:pt x="3" y="87"/>
                    <a:pt x="3" y="87"/>
                    <a:pt x="3" y="87"/>
                  </a:cubicBezTo>
                  <a:cubicBezTo>
                    <a:pt x="4" y="82"/>
                    <a:pt x="7" y="80"/>
                    <a:pt x="10" y="80"/>
                  </a:cubicBezTo>
                  <a:cubicBezTo>
                    <a:pt x="14" y="80"/>
                    <a:pt x="24" y="87"/>
                    <a:pt x="36" y="87"/>
                  </a:cubicBezTo>
                  <a:cubicBezTo>
                    <a:pt x="54" y="87"/>
                    <a:pt x="66" y="78"/>
                    <a:pt x="66" y="62"/>
                  </a:cubicBezTo>
                  <a:cubicBezTo>
                    <a:pt x="66" y="46"/>
                    <a:pt x="56" y="40"/>
                    <a:pt x="34" y="34"/>
                  </a:cubicBezTo>
                  <a:cubicBezTo>
                    <a:pt x="17" y="29"/>
                    <a:pt x="10" y="27"/>
                    <a:pt x="10" y="18"/>
                  </a:cubicBezTo>
                  <a:cubicBezTo>
                    <a:pt x="10" y="9"/>
                    <a:pt x="17" y="4"/>
                    <a:pt x="26" y="4"/>
                  </a:cubicBezTo>
                  <a:cubicBezTo>
                    <a:pt x="43" y="4"/>
                    <a:pt x="54" y="19"/>
                    <a:pt x="57" y="30"/>
                  </a:cubicBezTo>
                  <a:cubicBezTo>
                    <a:pt x="59" y="30"/>
                    <a:pt x="59" y="30"/>
                    <a:pt x="59" y="30"/>
                  </a:cubicBezTo>
                  <a:cubicBezTo>
                    <a:pt x="59" y="0"/>
                    <a:pt x="59" y="0"/>
                    <a:pt x="59" y="0"/>
                  </a:cubicBezTo>
                  <a:cubicBezTo>
                    <a:pt x="57" y="0"/>
                    <a:pt x="57" y="0"/>
                    <a:pt x="57" y="0"/>
                  </a:cubicBezTo>
                  <a:cubicBezTo>
                    <a:pt x="55" y="3"/>
                    <a:pt x="53" y="5"/>
                    <a:pt x="49" y="5"/>
                  </a:cubicBezTo>
                  <a:cubicBezTo>
                    <a:pt x="45" y="5"/>
                    <a:pt x="39" y="0"/>
                    <a:pt x="27" y="0"/>
                  </a:cubicBezTo>
                  <a:cubicBezTo>
                    <a:pt x="12" y="0"/>
                    <a:pt x="1" y="9"/>
                    <a:pt x="1" y="23"/>
                  </a:cubicBezTo>
                  <a:cubicBezTo>
                    <a:pt x="1" y="40"/>
                    <a:pt x="13" y="45"/>
                    <a:pt x="31" y="50"/>
                  </a:cubicBezTo>
                  <a:cubicBezTo>
                    <a:pt x="52" y="55"/>
                    <a:pt x="57" y="59"/>
                    <a:pt x="57" y="67"/>
                  </a:cubicBezTo>
                  <a:cubicBezTo>
                    <a:pt x="57" y="76"/>
                    <a:pt x="49" y="82"/>
                    <a:pt x="37" y="82"/>
                  </a:cubicBezTo>
                  <a:cubicBezTo>
                    <a:pt x="19" y="82"/>
                    <a:pt x="7" y="68"/>
                    <a:pt x="2" y="53"/>
                  </a:cubicBezTo>
                  <a:cubicBezTo>
                    <a:pt x="0" y="53"/>
                    <a:pt x="0" y="53"/>
                    <a:pt x="0" y="53"/>
                  </a:cubicBezTo>
                  <a:cubicBezTo>
                    <a:pt x="0" y="87"/>
                    <a:pt x="0" y="87"/>
                    <a:pt x="0"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Oval 8"/>
            <p:cNvSpPr>
              <a:spLocks noChangeArrowheads="1"/>
            </p:cNvSpPr>
            <p:nvPr userDrawn="1"/>
          </p:nvSpPr>
          <p:spPr bwMode="gray">
            <a:xfrm>
              <a:off x="717550" y="398463"/>
              <a:ext cx="49212" cy="49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442318070"/>
      </p:ext>
    </p:extLst>
  </p:cSld>
  <p:clrMapOvr>
    <a:masterClrMapping/>
  </p:clrMapOvr>
  <p:transition>
    <p:fade/>
  </p:transition>
  <p:extLst>
    <p:ext uri="{DCECCB84-F9BA-43D5-87BE-67443E8EF086}">
      <p15:sldGuideLst xmlns:p15="http://schemas.microsoft.com/office/powerpoint/2012/main">
        <p15:guide id="1" orient="horz" pos="1314" userDrawn="1">
          <p15:clr>
            <a:srgbClr val="FBAE40"/>
          </p15:clr>
        </p15:guide>
      </p15:sldGuideLst>
    </p:ext>
  </p:extLst>
</p:sldLayout>
</file>

<file path=ppt/slideLayouts/slideLayout6.xml><?xml version="1.0" encoding="utf-8"?>
<p:sldLayout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Cover_Typographic_Lt 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94816"/>
            <a:ext cx="9144000" cy="5663184"/>
          </a:xfrm>
          <a:prstGeom prst="rect">
            <a:avLst/>
          </a:prstGeom>
        </p:spPr>
      </p:pic>
      <p:sp>
        <p:nvSpPr>
          <p:cNvPr id="4" name="Title Placeholder 1"/>
          <p:cNvSpPr>
            <a:spLocks noGrp="1"/>
          </p:cNvSpPr>
          <p:nvPr>
            <p:ph type="title"/>
          </p:nvPr>
        </p:nvSpPr>
        <p:spPr>
          <a:xfrm>
            <a:off x="355601" y="2286000"/>
            <a:ext cx="8447088" cy="938238"/>
          </a:xfrm>
          <a:prstGeom prst="rect">
            <a:avLst/>
          </a:prstGeom>
        </p:spPr>
        <p:txBody>
          <a:bodyPr anchor="t" anchorCtr="0"/>
          <a:lstStyle>
            <a:lvl1pPr>
              <a:defRPr lang="en-US" sz="5800" b="0" i="0" cap="none" spc="-100" baseline="0" dirty="0">
                <a:solidFill>
                  <a:schemeClr val="tx2"/>
                </a:solidFill>
              </a:defRPr>
            </a:lvl1pPr>
          </a:lstStyle>
          <a:p>
            <a:pPr marL="0" lvl="0"/>
            <a:r>
              <a:rPr lang="en-US" dirty="0"/>
              <a:t>Presentation Title</a:t>
            </a:r>
          </a:p>
        </p:txBody>
      </p:sp>
      <p:sp>
        <p:nvSpPr>
          <p:cNvPr id="16" name="Text Placeholder 12"/>
          <p:cNvSpPr>
            <a:spLocks noGrp="1"/>
          </p:cNvSpPr>
          <p:nvPr>
            <p:ph type="body" sz="quarter" idx="10" hasCustomPrompt="1"/>
          </p:nvPr>
        </p:nvSpPr>
        <p:spPr>
          <a:xfrm>
            <a:off x="355600" y="5574540"/>
            <a:ext cx="3034473" cy="773112"/>
          </a:xfrm>
        </p:spPr>
        <p:txBody>
          <a:bodyPr/>
          <a:lstStyle>
            <a:lvl1pPr>
              <a:defRPr sz="1800">
                <a:solidFill>
                  <a:schemeClr val="tx1"/>
                </a:solidFill>
              </a:defRPr>
            </a:lvl1pPr>
          </a:lstStyle>
          <a:p>
            <a:pPr lvl="0"/>
            <a:r>
              <a:rPr lang="en-US" dirty="0"/>
              <a:t>Date</a:t>
            </a:r>
          </a:p>
        </p:txBody>
      </p:sp>
      <p:sp>
        <p:nvSpPr>
          <p:cNvPr id="19" name="Text Placeholder 18"/>
          <p:cNvSpPr>
            <a:spLocks noGrp="1"/>
          </p:cNvSpPr>
          <p:nvPr>
            <p:ph type="body" sz="quarter" idx="11" hasCustomPrompt="1"/>
          </p:nvPr>
        </p:nvSpPr>
        <p:spPr>
          <a:xfrm>
            <a:off x="355601" y="3256791"/>
            <a:ext cx="4304472" cy="1257300"/>
          </a:xfrm>
        </p:spPr>
        <p:txBody>
          <a:bodyPr anchor="t" anchorCtr="0"/>
          <a:lstStyle>
            <a:lvl1pPr>
              <a:lnSpc>
                <a:spcPct val="95000"/>
              </a:lnSpc>
              <a:spcBef>
                <a:spcPts val="0"/>
              </a:spcBef>
              <a:spcAft>
                <a:spcPts val="0"/>
              </a:spcAft>
              <a:defRPr lang="en-US" sz="2300" dirty="0" smtClean="0">
                <a:solidFill>
                  <a:schemeClr val="tx1"/>
                </a:solidFill>
              </a:defRPr>
            </a:lvl1pPr>
          </a:lstStyle>
          <a:p>
            <a:pPr lvl="0"/>
            <a:r>
              <a:rPr lang="en-US" dirty="0"/>
              <a:t>Presentation sub-title</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3195"/>
          </a:xfrm>
          <a:prstGeom prst="rect">
            <a:avLst/>
          </a:prstGeom>
          <a:effectLst>
            <a:outerShdw blurRad="177800" dist="38100" dir="5400000" algn="t" rotWithShape="0">
              <a:prstClr val="black">
                <a:alpha val="35000"/>
              </a:prstClr>
            </a:outerShdw>
          </a:effectLst>
        </p:spPr>
      </p:pic>
      <p:grpSp>
        <p:nvGrpSpPr>
          <p:cNvPr id="30" name="Group 29"/>
          <p:cNvGrpSpPr>
            <a:grpSpLocks noChangeAspect="1"/>
          </p:cNvGrpSpPr>
          <p:nvPr userDrawn="1"/>
        </p:nvGrpSpPr>
        <p:grpSpPr bwMode="gray">
          <a:xfrm>
            <a:off x="470041" y="186566"/>
            <a:ext cx="1691640" cy="600405"/>
            <a:chOff x="449263" y="398463"/>
            <a:chExt cx="1789112" cy="635000"/>
          </a:xfrm>
        </p:grpSpPr>
        <p:sp>
          <p:nvSpPr>
            <p:cNvPr id="31" name="Freeform 5"/>
            <p:cNvSpPr>
              <a:spLocks noEditPoints="1"/>
            </p:cNvSpPr>
            <p:nvPr userDrawn="1"/>
          </p:nvSpPr>
          <p:spPr bwMode="gray">
            <a:xfrm>
              <a:off x="668338" y="735013"/>
              <a:ext cx="1570037" cy="298450"/>
            </a:xfrm>
            <a:custGeom>
              <a:avLst/>
              <a:gdLst>
                <a:gd name="T0" fmla="*/ 63 w 510"/>
                <a:gd name="T1" fmla="*/ 91 h 97"/>
                <a:gd name="T2" fmla="*/ 47 w 510"/>
                <a:gd name="T3" fmla="*/ 14 h 97"/>
                <a:gd name="T4" fmla="*/ 81 w 510"/>
                <a:gd name="T5" fmla="*/ 43 h 97"/>
                <a:gd name="T6" fmla="*/ 0 w 510"/>
                <a:gd name="T7" fmla="*/ 43 h 97"/>
                <a:gd name="T8" fmla="*/ 35 w 510"/>
                <a:gd name="T9" fmla="*/ 14 h 97"/>
                <a:gd name="T10" fmla="*/ 18 w 510"/>
                <a:gd name="T11" fmla="*/ 91 h 97"/>
                <a:gd name="T12" fmla="*/ 119 w 510"/>
                <a:gd name="T13" fmla="*/ 95 h 97"/>
                <a:gd name="T14" fmla="*/ 109 w 510"/>
                <a:gd name="T15" fmla="*/ 82 h 97"/>
                <a:gd name="T16" fmla="*/ 140 w 510"/>
                <a:gd name="T17" fmla="*/ 53 h 97"/>
                <a:gd name="T18" fmla="*/ 130 w 510"/>
                <a:gd name="T19" fmla="*/ 91 h 97"/>
                <a:gd name="T20" fmla="*/ 159 w 510"/>
                <a:gd name="T21" fmla="*/ 91 h 97"/>
                <a:gd name="T22" fmla="*/ 150 w 510"/>
                <a:gd name="T23" fmla="*/ 52 h 97"/>
                <a:gd name="T24" fmla="*/ 109 w 510"/>
                <a:gd name="T25" fmla="*/ 49 h 97"/>
                <a:gd name="T26" fmla="*/ 90 w 510"/>
                <a:gd name="T27" fmla="*/ 2 h 97"/>
                <a:gd name="T28" fmla="*/ 99 w 510"/>
                <a:gd name="T29" fmla="*/ 15 h 97"/>
                <a:gd name="T30" fmla="*/ 90 w 510"/>
                <a:gd name="T31" fmla="*/ 91 h 97"/>
                <a:gd name="T32" fmla="*/ 211 w 510"/>
                <a:gd name="T33" fmla="*/ 82 h 97"/>
                <a:gd name="T34" fmla="*/ 233 w 510"/>
                <a:gd name="T35" fmla="*/ 91 h 97"/>
                <a:gd name="T36" fmla="*/ 222 w 510"/>
                <a:gd name="T37" fmla="*/ 86 h 97"/>
                <a:gd name="T38" fmla="*/ 174 w 510"/>
                <a:gd name="T39" fmla="*/ 47 h 97"/>
                <a:gd name="T40" fmla="*/ 185 w 510"/>
                <a:gd name="T41" fmla="*/ 40 h 97"/>
                <a:gd name="T42" fmla="*/ 212 w 510"/>
                <a:gd name="T43" fmla="*/ 54 h 97"/>
                <a:gd name="T44" fmla="*/ 187 w 510"/>
                <a:gd name="T45" fmla="*/ 97 h 97"/>
                <a:gd name="T46" fmla="*/ 212 w 510"/>
                <a:gd name="T47" fmla="*/ 60 h 97"/>
                <a:gd name="T48" fmla="*/ 271 w 510"/>
                <a:gd name="T49" fmla="*/ 97 h 97"/>
                <a:gd name="T50" fmla="*/ 275 w 510"/>
                <a:gd name="T51" fmla="*/ 92 h 97"/>
                <a:gd name="T52" fmla="*/ 288 w 510"/>
                <a:gd name="T53" fmla="*/ 39 h 97"/>
                <a:gd name="T54" fmla="*/ 287 w 510"/>
                <a:gd name="T55" fmla="*/ 57 h 97"/>
                <a:gd name="T56" fmla="*/ 242 w 510"/>
                <a:gd name="T57" fmla="*/ 64 h 97"/>
                <a:gd name="T58" fmla="*/ 337 w 510"/>
                <a:gd name="T59" fmla="*/ 95 h 97"/>
                <a:gd name="T60" fmla="*/ 327 w 510"/>
                <a:gd name="T61" fmla="*/ 82 h 97"/>
                <a:gd name="T62" fmla="*/ 357 w 510"/>
                <a:gd name="T63" fmla="*/ 53 h 97"/>
                <a:gd name="T64" fmla="*/ 347 w 510"/>
                <a:gd name="T65" fmla="*/ 91 h 97"/>
                <a:gd name="T66" fmla="*/ 376 w 510"/>
                <a:gd name="T67" fmla="*/ 91 h 97"/>
                <a:gd name="T68" fmla="*/ 368 w 510"/>
                <a:gd name="T69" fmla="*/ 52 h 97"/>
                <a:gd name="T70" fmla="*/ 326 w 510"/>
                <a:gd name="T71" fmla="*/ 49 h 97"/>
                <a:gd name="T72" fmla="*/ 307 w 510"/>
                <a:gd name="T73" fmla="*/ 2 h 97"/>
                <a:gd name="T74" fmla="*/ 317 w 510"/>
                <a:gd name="T75" fmla="*/ 15 h 97"/>
                <a:gd name="T76" fmla="*/ 307 w 510"/>
                <a:gd name="T77" fmla="*/ 91 h 97"/>
                <a:gd name="T78" fmla="*/ 444 w 510"/>
                <a:gd name="T79" fmla="*/ 81 h 97"/>
                <a:gd name="T80" fmla="*/ 399 w 510"/>
                <a:gd name="T81" fmla="*/ 65 h 97"/>
                <a:gd name="T82" fmla="*/ 417 w 510"/>
                <a:gd name="T83" fmla="*/ 30 h 97"/>
                <a:gd name="T84" fmla="*/ 399 w 510"/>
                <a:gd name="T85" fmla="*/ 60 h 97"/>
                <a:gd name="T86" fmla="*/ 423 w 510"/>
                <a:gd name="T87" fmla="*/ 60 h 97"/>
                <a:gd name="T88" fmla="*/ 489 w 510"/>
                <a:gd name="T89" fmla="*/ 95 h 97"/>
                <a:gd name="T90" fmla="*/ 477 w 510"/>
                <a:gd name="T91" fmla="*/ 82 h 97"/>
                <a:gd name="T92" fmla="*/ 499 w 510"/>
                <a:gd name="T93" fmla="*/ 37 h 97"/>
                <a:gd name="T94" fmla="*/ 510 w 510"/>
                <a:gd name="T95" fmla="*/ 42 h 97"/>
                <a:gd name="T96" fmla="*/ 475 w 510"/>
                <a:gd name="T97" fmla="*/ 56 h 97"/>
                <a:gd name="T98" fmla="*/ 457 w 510"/>
                <a:gd name="T99" fmla="*/ 36 h 97"/>
                <a:gd name="T100" fmla="*/ 466 w 510"/>
                <a:gd name="T101" fmla="*/ 82 h 97"/>
                <a:gd name="T102" fmla="*/ 457 w 510"/>
                <a:gd name="T103"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0" h="97">
                  <a:moveTo>
                    <a:pt x="18" y="95"/>
                  </a:moveTo>
                  <a:cubicBezTo>
                    <a:pt x="63" y="95"/>
                    <a:pt x="63" y="95"/>
                    <a:pt x="63" y="95"/>
                  </a:cubicBezTo>
                  <a:cubicBezTo>
                    <a:pt x="63" y="91"/>
                    <a:pt x="63" y="91"/>
                    <a:pt x="63" y="91"/>
                  </a:cubicBezTo>
                  <a:cubicBezTo>
                    <a:pt x="57" y="91"/>
                    <a:pt x="57" y="91"/>
                    <a:pt x="57" y="91"/>
                  </a:cubicBezTo>
                  <a:cubicBezTo>
                    <a:pt x="49" y="91"/>
                    <a:pt x="47" y="89"/>
                    <a:pt x="47" y="82"/>
                  </a:cubicBezTo>
                  <a:cubicBezTo>
                    <a:pt x="47" y="14"/>
                    <a:pt x="47" y="14"/>
                    <a:pt x="47" y="14"/>
                  </a:cubicBezTo>
                  <a:cubicBezTo>
                    <a:pt x="51" y="14"/>
                    <a:pt x="51" y="14"/>
                    <a:pt x="51" y="14"/>
                  </a:cubicBezTo>
                  <a:cubicBezTo>
                    <a:pt x="73" y="14"/>
                    <a:pt x="74" y="21"/>
                    <a:pt x="78" y="43"/>
                  </a:cubicBezTo>
                  <a:cubicBezTo>
                    <a:pt x="81" y="43"/>
                    <a:pt x="81" y="43"/>
                    <a:pt x="81" y="43"/>
                  </a:cubicBezTo>
                  <a:cubicBezTo>
                    <a:pt x="79" y="10"/>
                    <a:pt x="79" y="10"/>
                    <a:pt x="79" y="10"/>
                  </a:cubicBezTo>
                  <a:cubicBezTo>
                    <a:pt x="1" y="10"/>
                    <a:pt x="1" y="10"/>
                    <a:pt x="1" y="10"/>
                  </a:cubicBezTo>
                  <a:cubicBezTo>
                    <a:pt x="0" y="43"/>
                    <a:pt x="0" y="43"/>
                    <a:pt x="0" y="43"/>
                  </a:cubicBezTo>
                  <a:cubicBezTo>
                    <a:pt x="2" y="43"/>
                    <a:pt x="2" y="43"/>
                    <a:pt x="2" y="43"/>
                  </a:cubicBezTo>
                  <a:cubicBezTo>
                    <a:pt x="6" y="21"/>
                    <a:pt x="9" y="14"/>
                    <a:pt x="30" y="14"/>
                  </a:cubicBezTo>
                  <a:cubicBezTo>
                    <a:pt x="35" y="14"/>
                    <a:pt x="35" y="14"/>
                    <a:pt x="35" y="14"/>
                  </a:cubicBezTo>
                  <a:cubicBezTo>
                    <a:pt x="35" y="82"/>
                    <a:pt x="35" y="82"/>
                    <a:pt x="35" y="82"/>
                  </a:cubicBezTo>
                  <a:cubicBezTo>
                    <a:pt x="35" y="89"/>
                    <a:pt x="32" y="91"/>
                    <a:pt x="25" y="91"/>
                  </a:cubicBezTo>
                  <a:cubicBezTo>
                    <a:pt x="18" y="91"/>
                    <a:pt x="18" y="91"/>
                    <a:pt x="18" y="91"/>
                  </a:cubicBezTo>
                  <a:cubicBezTo>
                    <a:pt x="18" y="95"/>
                    <a:pt x="18" y="95"/>
                    <a:pt x="18" y="95"/>
                  </a:cubicBezTo>
                  <a:close/>
                  <a:moveTo>
                    <a:pt x="90" y="95"/>
                  </a:moveTo>
                  <a:cubicBezTo>
                    <a:pt x="119" y="95"/>
                    <a:pt x="119" y="95"/>
                    <a:pt x="119" y="95"/>
                  </a:cubicBezTo>
                  <a:cubicBezTo>
                    <a:pt x="119" y="91"/>
                    <a:pt x="119" y="91"/>
                    <a:pt x="119" y="91"/>
                  </a:cubicBezTo>
                  <a:cubicBezTo>
                    <a:pt x="118" y="91"/>
                    <a:pt x="118" y="91"/>
                    <a:pt x="118" y="91"/>
                  </a:cubicBezTo>
                  <a:cubicBezTo>
                    <a:pt x="111" y="91"/>
                    <a:pt x="109" y="89"/>
                    <a:pt x="109" y="82"/>
                  </a:cubicBezTo>
                  <a:cubicBezTo>
                    <a:pt x="109" y="67"/>
                    <a:pt x="109" y="67"/>
                    <a:pt x="109" y="67"/>
                  </a:cubicBezTo>
                  <a:cubicBezTo>
                    <a:pt x="109" y="53"/>
                    <a:pt x="118" y="37"/>
                    <a:pt x="129" y="37"/>
                  </a:cubicBezTo>
                  <a:cubicBezTo>
                    <a:pt x="136" y="37"/>
                    <a:pt x="140" y="42"/>
                    <a:pt x="140" y="53"/>
                  </a:cubicBezTo>
                  <a:cubicBezTo>
                    <a:pt x="140" y="82"/>
                    <a:pt x="140" y="82"/>
                    <a:pt x="140" y="82"/>
                  </a:cubicBezTo>
                  <a:cubicBezTo>
                    <a:pt x="140" y="89"/>
                    <a:pt x="138" y="91"/>
                    <a:pt x="132" y="91"/>
                  </a:cubicBezTo>
                  <a:cubicBezTo>
                    <a:pt x="130" y="91"/>
                    <a:pt x="130" y="91"/>
                    <a:pt x="130" y="91"/>
                  </a:cubicBezTo>
                  <a:cubicBezTo>
                    <a:pt x="130" y="95"/>
                    <a:pt x="130" y="95"/>
                    <a:pt x="130" y="95"/>
                  </a:cubicBezTo>
                  <a:cubicBezTo>
                    <a:pt x="159" y="95"/>
                    <a:pt x="159" y="95"/>
                    <a:pt x="159" y="95"/>
                  </a:cubicBezTo>
                  <a:cubicBezTo>
                    <a:pt x="159" y="91"/>
                    <a:pt x="159" y="91"/>
                    <a:pt x="159" y="91"/>
                  </a:cubicBezTo>
                  <a:cubicBezTo>
                    <a:pt x="159" y="91"/>
                    <a:pt x="159" y="91"/>
                    <a:pt x="159" y="91"/>
                  </a:cubicBezTo>
                  <a:cubicBezTo>
                    <a:pt x="152" y="91"/>
                    <a:pt x="150" y="89"/>
                    <a:pt x="150" y="82"/>
                  </a:cubicBezTo>
                  <a:cubicBezTo>
                    <a:pt x="150" y="52"/>
                    <a:pt x="150" y="52"/>
                    <a:pt x="150" y="52"/>
                  </a:cubicBezTo>
                  <a:cubicBezTo>
                    <a:pt x="150" y="38"/>
                    <a:pt x="144" y="31"/>
                    <a:pt x="132" y="31"/>
                  </a:cubicBezTo>
                  <a:cubicBezTo>
                    <a:pt x="122" y="31"/>
                    <a:pt x="115" y="39"/>
                    <a:pt x="109" y="49"/>
                  </a:cubicBezTo>
                  <a:cubicBezTo>
                    <a:pt x="109" y="49"/>
                    <a:pt x="109" y="49"/>
                    <a:pt x="109" y="49"/>
                  </a:cubicBezTo>
                  <a:cubicBezTo>
                    <a:pt x="109" y="31"/>
                    <a:pt x="109" y="31"/>
                    <a:pt x="109" y="31"/>
                  </a:cubicBezTo>
                  <a:cubicBezTo>
                    <a:pt x="109" y="0"/>
                    <a:pt x="109" y="0"/>
                    <a:pt x="109" y="0"/>
                  </a:cubicBezTo>
                  <a:cubicBezTo>
                    <a:pt x="90" y="2"/>
                    <a:pt x="90" y="2"/>
                    <a:pt x="90" y="2"/>
                  </a:cubicBezTo>
                  <a:cubicBezTo>
                    <a:pt x="90" y="6"/>
                    <a:pt x="90" y="6"/>
                    <a:pt x="90" y="6"/>
                  </a:cubicBezTo>
                  <a:cubicBezTo>
                    <a:pt x="91" y="6"/>
                    <a:pt x="91" y="6"/>
                    <a:pt x="91" y="6"/>
                  </a:cubicBezTo>
                  <a:cubicBezTo>
                    <a:pt x="98" y="6"/>
                    <a:pt x="99" y="8"/>
                    <a:pt x="99" y="15"/>
                  </a:cubicBezTo>
                  <a:cubicBezTo>
                    <a:pt x="99" y="82"/>
                    <a:pt x="99" y="82"/>
                    <a:pt x="99" y="82"/>
                  </a:cubicBezTo>
                  <a:cubicBezTo>
                    <a:pt x="99" y="89"/>
                    <a:pt x="98" y="91"/>
                    <a:pt x="91" y="91"/>
                  </a:cubicBezTo>
                  <a:cubicBezTo>
                    <a:pt x="90" y="91"/>
                    <a:pt x="90" y="91"/>
                    <a:pt x="90" y="91"/>
                  </a:cubicBezTo>
                  <a:cubicBezTo>
                    <a:pt x="90" y="95"/>
                    <a:pt x="90" y="95"/>
                    <a:pt x="90" y="95"/>
                  </a:cubicBezTo>
                  <a:close/>
                  <a:moveTo>
                    <a:pt x="187" y="97"/>
                  </a:moveTo>
                  <a:cubicBezTo>
                    <a:pt x="197" y="97"/>
                    <a:pt x="206" y="91"/>
                    <a:pt x="211" y="82"/>
                  </a:cubicBezTo>
                  <a:cubicBezTo>
                    <a:pt x="212" y="82"/>
                    <a:pt x="212" y="82"/>
                    <a:pt x="212" y="82"/>
                  </a:cubicBezTo>
                  <a:cubicBezTo>
                    <a:pt x="212" y="92"/>
                    <a:pt x="216" y="96"/>
                    <a:pt x="222" y="96"/>
                  </a:cubicBezTo>
                  <a:cubicBezTo>
                    <a:pt x="226" y="96"/>
                    <a:pt x="230" y="94"/>
                    <a:pt x="233" y="91"/>
                  </a:cubicBezTo>
                  <a:cubicBezTo>
                    <a:pt x="231" y="89"/>
                    <a:pt x="231" y="89"/>
                    <a:pt x="231" y="89"/>
                  </a:cubicBezTo>
                  <a:cubicBezTo>
                    <a:pt x="229" y="90"/>
                    <a:pt x="228" y="91"/>
                    <a:pt x="226" y="91"/>
                  </a:cubicBezTo>
                  <a:cubicBezTo>
                    <a:pt x="223" y="91"/>
                    <a:pt x="222" y="90"/>
                    <a:pt x="222" y="86"/>
                  </a:cubicBezTo>
                  <a:cubicBezTo>
                    <a:pt x="222" y="53"/>
                    <a:pt x="222" y="53"/>
                    <a:pt x="222" y="53"/>
                  </a:cubicBezTo>
                  <a:cubicBezTo>
                    <a:pt x="222" y="37"/>
                    <a:pt x="213" y="30"/>
                    <a:pt x="199" y="30"/>
                  </a:cubicBezTo>
                  <a:cubicBezTo>
                    <a:pt x="184" y="30"/>
                    <a:pt x="174" y="37"/>
                    <a:pt x="174" y="47"/>
                  </a:cubicBezTo>
                  <a:cubicBezTo>
                    <a:pt x="174" y="51"/>
                    <a:pt x="176" y="54"/>
                    <a:pt x="182" y="54"/>
                  </a:cubicBezTo>
                  <a:cubicBezTo>
                    <a:pt x="186" y="54"/>
                    <a:pt x="189" y="51"/>
                    <a:pt x="189" y="47"/>
                  </a:cubicBezTo>
                  <a:cubicBezTo>
                    <a:pt x="189" y="44"/>
                    <a:pt x="188" y="42"/>
                    <a:pt x="185" y="40"/>
                  </a:cubicBezTo>
                  <a:cubicBezTo>
                    <a:pt x="184" y="39"/>
                    <a:pt x="184" y="39"/>
                    <a:pt x="184" y="38"/>
                  </a:cubicBezTo>
                  <a:cubicBezTo>
                    <a:pt x="184" y="37"/>
                    <a:pt x="188" y="34"/>
                    <a:pt x="196" y="34"/>
                  </a:cubicBezTo>
                  <a:cubicBezTo>
                    <a:pt x="207" y="34"/>
                    <a:pt x="212" y="40"/>
                    <a:pt x="212" y="54"/>
                  </a:cubicBezTo>
                  <a:cubicBezTo>
                    <a:pt x="212" y="57"/>
                    <a:pt x="212" y="57"/>
                    <a:pt x="212" y="57"/>
                  </a:cubicBezTo>
                  <a:cubicBezTo>
                    <a:pt x="183" y="63"/>
                    <a:pt x="171" y="70"/>
                    <a:pt x="171" y="82"/>
                  </a:cubicBezTo>
                  <a:cubicBezTo>
                    <a:pt x="171" y="92"/>
                    <a:pt x="178" y="97"/>
                    <a:pt x="187" y="97"/>
                  </a:cubicBezTo>
                  <a:close/>
                  <a:moveTo>
                    <a:pt x="192" y="91"/>
                  </a:moveTo>
                  <a:cubicBezTo>
                    <a:pt x="186" y="91"/>
                    <a:pt x="183" y="86"/>
                    <a:pt x="183" y="80"/>
                  </a:cubicBezTo>
                  <a:cubicBezTo>
                    <a:pt x="183" y="71"/>
                    <a:pt x="188" y="65"/>
                    <a:pt x="212" y="60"/>
                  </a:cubicBezTo>
                  <a:cubicBezTo>
                    <a:pt x="212" y="68"/>
                    <a:pt x="212" y="68"/>
                    <a:pt x="212" y="68"/>
                  </a:cubicBezTo>
                  <a:cubicBezTo>
                    <a:pt x="212" y="82"/>
                    <a:pt x="201" y="91"/>
                    <a:pt x="192" y="91"/>
                  </a:cubicBezTo>
                  <a:close/>
                  <a:moveTo>
                    <a:pt x="271" y="97"/>
                  </a:moveTo>
                  <a:cubicBezTo>
                    <a:pt x="283" y="97"/>
                    <a:pt x="291" y="91"/>
                    <a:pt x="297" y="83"/>
                  </a:cubicBezTo>
                  <a:cubicBezTo>
                    <a:pt x="295" y="81"/>
                    <a:pt x="295" y="81"/>
                    <a:pt x="295" y="81"/>
                  </a:cubicBezTo>
                  <a:cubicBezTo>
                    <a:pt x="289" y="87"/>
                    <a:pt x="283" y="92"/>
                    <a:pt x="275" y="92"/>
                  </a:cubicBezTo>
                  <a:cubicBezTo>
                    <a:pt x="264" y="92"/>
                    <a:pt x="255" y="80"/>
                    <a:pt x="255" y="63"/>
                  </a:cubicBezTo>
                  <a:cubicBezTo>
                    <a:pt x="255" y="45"/>
                    <a:pt x="262" y="34"/>
                    <a:pt x="274" y="34"/>
                  </a:cubicBezTo>
                  <a:cubicBezTo>
                    <a:pt x="281" y="34"/>
                    <a:pt x="285" y="35"/>
                    <a:pt x="288" y="39"/>
                  </a:cubicBezTo>
                  <a:cubicBezTo>
                    <a:pt x="288" y="40"/>
                    <a:pt x="288" y="41"/>
                    <a:pt x="286" y="41"/>
                  </a:cubicBezTo>
                  <a:cubicBezTo>
                    <a:pt x="282" y="42"/>
                    <a:pt x="279" y="44"/>
                    <a:pt x="279" y="49"/>
                  </a:cubicBezTo>
                  <a:cubicBezTo>
                    <a:pt x="279" y="54"/>
                    <a:pt x="283" y="57"/>
                    <a:pt x="287" y="57"/>
                  </a:cubicBezTo>
                  <a:cubicBezTo>
                    <a:pt x="292" y="57"/>
                    <a:pt x="296" y="54"/>
                    <a:pt x="296" y="47"/>
                  </a:cubicBezTo>
                  <a:cubicBezTo>
                    <a:pt x="296" y="38"/>
                    <a:pt x="286" y="30"/>
                    <a:pt x="275" y="30"/>
                  </a:cubicBezTo>
                  <a:cubicBezTo>
                    <a:pt x="259" y="30"/>
                    <a:pt x="242" y="43"/>
                    <a:pt x="242" y="64"/>
                  </a:cubicBezTo>
                  <a:cubicBezTo>
                    <a:pt x="242" y="84"/>
                    <a:pt x="255" y="97"/>
                    <a:pt x="271" y="97"/>
                  </a:cubicBezTo>
                  <a:close/>
                  <a:moveTo>
                    <a:pt x="307" y="95"/>
                  </a:moveTo>
                  <a:cubicBezTo>
                    <a:pt x="337" y="95"/>
                    <a:pt x="337" y="95"/>
                    <a:pt x="337" y="95"/>
                  </a:cubicBezTo>
                  <a:cubicBezTo>
                    <a:pt x="337" y="91"/>
                    <a:pt x="337" y="91"/>
                    <a:pt x="337" y="91"/>
                  </a:cubicBezTo>
                  <a:cubicBezTo>
                    <a:pt x="335" y="91"/>
                    <a:pt x="335" y="91"/>
                    <a:pt x="335" y="91"/>
                  </a:cubicBezTo>
                  <a:cubicBezTo>
                    <a:pt x="328" y="91"/>
                    <a:pt x="327" y="89"/>
                    <a:pt x="327" y="82"/>
                  </a:cubicBezTo>
                  <a:cubicBezTo>
                    <a:pt x="327" y="67"/>
                    <a:pt x="327" y="67"/>
                    <a:pt x="327" y="67"/>
                  </a:cubicBezTo>
                  <a:cubicBezTo>
                    <a:pt x="327" y="53"/>
                    <a:pt x="336" y="37"/>
                    <a:pt x="346" y="37"/>
                  </a:cubicBezTo>
                  <a:cubicBezTo>
                    <a:pt x="354" y="37"/>
                    <a:pt x="357" y="42"/>
                    <a:pt x="357" y="53"/>
                  </a:cubicBezTo>
                  <a:cubicBezTo>
                    <a:pt x="357" y="82"/>
                    <a:pt x="357" y="82"/>
                    <a:pt x="357" y="82"/>
                  </a:cubicBezTo>
                  <a:cubicBezTo>
                    <a:pt x="357" y="89"/>
                    <a:pt x="356" y="91"/>
                    <a:pt x="349" y="91"/>
                  </a:cubicBezTo>
                  <a:cubicBezTo>
                    <a:pt x="347" y="91"/>
                    <a:pt x="347" y="91"/>
                    <a:pt x="347" y="91"/>
                  </a:cubicBezTo>
                  <a:cubicBezTo>
                    <a:pt x="347" y="95"/>
                    <a:pt x="347" y="95"/>
                    <a:pt x="347" y="95"/>
                  </a:cubicBezTo>
                  <a:cubicBezTo>
                    <a:pt x="376" y="95"/>
                    <a:pt x="376" y="95"/>
                    <a:pt x="376" y="95"/>
                  </a:cubicBezTo>
                  <a:cubicBezTo>
                    <a:pt x="376" y="91"/>
                    <a:pt x="376" y="91"/>
                    <a:pt x="376" y="91"/>
                  </a:cubicBezTo>
                  <a:cubicBezTo>
                    <a:pt x="376" y="91"/>
                    <a:pt x="376" y="91"/>
                    <a:pt x="376" y="91"/>
                  </a:cubicBezTo>
                  <a:cubicBezTo>
                    <a:pt x="369" y="91"/>
                    <a:pt x="368" y="89"/>
                    <a:pt x="368" y="82"/>
                  </a:cubicBezTo>
                  <a:cubicBezTo>
                    <a:pt x="368" y="52"/>
                    <a:pt x="368" y="52"/>
                    <a:pt x="368" y="52"/>
                  </a:cubicBezTo>
                  <a:cubicBezTo>
                    <a:pt x="368" y="38"/>
                    <a:pt x="361" y="31"/>
                    <a:pt x="349" y="31"/>
                  </a:cubicBezTo>
                  <a:cubicBezTo>
                    <a:pt x="339" y="31"/>
                    <a:pt x="332" y="39"/>
                    <a:pt x="327" y="49"/>
                  </a:cubicBezTo>
                  <a:cubicBezTo>
                    <a:pt x="326" y="49"/>
                    <a:pt x="326" y="49"/>
                    <a:pt x="326" y="49"/>
                  </a:cubicBezTo>
                  <a:cubicBezTo>
                    <a:pt x="327" y="31"/>
                    <a:pt x="327" y="31"/>
                    <a:pt x="327" y="31"/>
                  </a:cubicBezTo>
                  <a:cubicBezTo>
                    <a:pt x="327" y="0"/>
                    <a:pt x="327" y="0"/>
                    <a:pt x="327" y="0"/>
                  </a:cubicBezTo>
                  <a:cubicBezTo>
                    <a:pt x="307" y="2"/>
                    <a:pt x="307" y="2"/>
                    <a:pt x="307" y="2"/>
                  </a:cubicBezTo>
                  <a:cubicBezTo>
                    <a:pt x="307" y="6"/>
                    <a:pt x="307" y="6"/>
                    <a:pt x="307" y="6"/>
                  </a:cubicBezTo>
                  <a:cubicBezTo>
                    <a:pt x="308" y="6"/>
                    <a:pt x="308" y="6"/>
                    <a:pt x="308" y="6"/>
                  </a:cubicBezTo>
                  <a:cubicBezTo>
                    <a:pt x="315" y="6"/>
                    <a:pt x="317" y="8"/>
                    <a:pt x="317" y="15"/>
                  </a:cubicBezTo>
                  <a:cubicBezTo>
                    <a:pt x="317" y="82"/>
                    <a:pt x="317" y="82"/>
                    <a:pt x="317" y="82"/>
                  </a:cubicBezTo>
                  <a:cubicBezTo>
                    <a:pt x="317" y="89"/>
                    <a:pt x="315" y="91"/>
                    <a:pt x="308" y="91"/>
                  </a:cubicBezTo>
                  <a:cubicBezTo>
                    <a:pt x="307" y="91"/>
                    <a:pt x="307" y="91"/>
                    <a:pt x="307" y="91"/>
                  </a:cubicBezTo>
                  <a:cubicBezTo>
                    <a:pt x="307" y="95"/>
                    <a:pt x="307" y="95"/>
                    <a:pt x="307" y="95"/>
                  </a:cubicBezTo>
                  <a:close/>
                  <a:moveTo>
                    <a:pt x="416" y="97"/>
                  </a:moveTo>
                  <a:cubicBezTo>
                    <a:pt x="429" y="97"/>
                    <a:pt x="437" y="90"/>
                    <a:pt x="444" y="81"/>
                  </a:cubicBezTo>
                  <a:cubicBezTo>
                    <a:pt x="441" y="79"/>
                    <a:pt x="441" y="79"/>
                    <a:pt x="441" y="79"/>
                  </a:cubicBezTo>
                  <a:cubicBezTo>
                    <a:pt x="435" y="87"/>
                    <a:pt x="428" y="92"/>
                    <a:pt x="419" y="92"/>
                  </a:cubicBezTo>
                  <a:cubicBezTo>
                    <a:pt x="407" y="92"/>
                    <a:pt x="400" y="81"/>
                    <a:pt x="399" y="65"/>
                  </a:cubicBezTo>
                  <a:cubicBezTo>
                    <a:pt x="443" y="65"/>
                    <a:pt x="443" y="65"/>
                    <a:pt x="443" y="65"/>
                  </a:cubicBezTo>
                  <a:cubicBezTo>
                    <a:pt x="443" y="64"/>
                    <a:pt x="443" y="61"/>
                    <a:pt x="443" y="60"/>
                  </a:cubicBezTo>
                  <a:cubicBezTo>
                    <a:pt x="443" y="41"/>
                    <a:pt x="431" y="30"/>
                    <a:pt x="417" y="30"/>
                  </a:cubicBezTo>
                  <a:cubicBezTo>
                    <a:pt x="402" y="30"/>
                    <a:pt x="388" y="44"/>
                    <a:pt x="388" y="64"/>
                  </a:cubicBezTo>
                  <a:cubicBezTo>
                    <a:pt x="388" y="84"/>
                    <a:pt x="399" y="97"/>
                    <a:pt x="416" y="97"/>
                  </a:cubicBezTo>
                  <a:close/>
                  <a:moveTo>
                    <a:pt x="399" y="60"/>
                  </a:moveTo>
                  <a:cubicBezTo>
                    <a:pt x="400" y="44"/>
                    <a:pt x="407" y="34"/>
                    <a:pt x="416" y="34"/>
                  </a:cubicBezTo>
                  <a:cubicBezTo>
                    <a:pt x="426" y="34"/>
                    <a:pt x="431" y="44"/>
                    <a:pt x="431" y="54"/>
                  </a:cubicBezTo>
                  <a:cubicBezTo>
                    <a:pt x="431" y="60"/>
                    <a:pt x="430" y="60"/>
                    <a:pt x="423" y="60"/>
                  </a:cubicBezTo>
                  <a:cubicBezTo>
                    <a:pt x="399" y="60"/>
                    <a:pt x="399" y="60"/>
                    <a:pt x="399" y="60"/>
                  </a:cubicBezTo>
                  <a:close/>
                  <a:moveTo>
                    <a:pt x="457" y="95"/>
                  </a:moveTo>
                  <a:cubicBezTo>
                    <a:pt x="489" y="95"/>
                    <a:pt x="489" y="95"/>
                    <a:pt x="489" y="95"/>
                  </a:cubicBezTo>
                  <a:cubicBezTo>
                    <a:pt x="489" y="91"/>
                    <a:pt x="489" y="91"/>
                    <a:pt x="489" y="91"/>
                  </a:cubicBezTo>
                  <a:cubicBezTo>
                    <a:pt x="485" y="91"/>
                    <a:pt x="485" y="91"/>
                    <a:pt x="485" y="91"/>
                  </a:cubicBezTo>
                  <a:cubicBezTo>
                    <a:pt x="478" y="91"/>
                    <a:pt x="477" y="89"/>
                    <a:pt x="477" y="82"/>
                  </a:cubicBezTo>
                  <a:cubicBezTo>
                    <a:pt x="477" y="73"/>
                    <a:pt x="477" y="73"/>
                    <a:pt x="477" y="73"/>
                  </a:cubicBezTo>
                  <a:cubicBezTo>
                    <a:pt x="477" y="59"/>
                    <a:pt x="487" y="35"/>
                    <a:pt x="497" y="35"/>
                  </a:cubicBezTo>
                  <a:cubicBezTo>
                    <a:pt x="499" y="35"/>
                    <a:pt x="500" y="37"/>
                    <a:pt x="499" y="37"/>
                  </a:cubicBezTo>
                  <a:cubicBezTo>
                    <a:pt x="496" y="39"/>
                    <a:pt x="495" y="41"/>
                    <a:pt x="495" y="44"/>
                  </a:cubicBezTo>
                  <a:cubicBezTo>
                    <a:pt x="495" y="48"/>
                    <a:pt x="497" y="51"/>
                    <a:pt x="502" y="51"/>
                  </a:cubicBezTo>
                  <a:cubicBezTo>
                    <a:pt x="507" y="51"/>
                    <a:pt x="510" y="47"/>
                    <a:pt x="510" y="42"/>
                  </a:cubicBezTo>
                  <a:cubicBezTo>
                    <a:pt x="510" y="36"/>
                    <a:pt x="506" y="30"/>
                    <a:pt x="498" y="30"/>
                  </a:cubicBezTo>
                  <a:cubicBezTo>
                    <a:pt x="489" y="30"/>
                    <a:pt x="482" y="42"/>
                    <a:pt x="476" y="56"/>
                  </a:cubicBezTo>
                  <a:cubicBezTo>
                    <a:pt x="475" y="56"/>
                    <a:pt x="475" y="56"/>
                    <a:pt x="475" y="56"/>
                  </a:cubicBezTo>
                  <a:cubicBezTo>
                    <a:pt x="477" y="31"/>
                    <a:pt x="477" y="31"/>
                    <a:pt x="477" y="31"/>
                  </a:cubicBezTo>
                  <a:cubicBezTo>
                    <a:pt x="457" y="32"/>
                    <a:pt x="457" y="32"/>
                    <a:pt x="457" y="32"/>
                  </a:cubicBezTo>
                  <a:cubicBezTo>
                    <a:pt x="457" y="36"/>
                    <a:pt x="457" y="36"/>
                    <a:pt x="457" y="36"/>
                  </a:cubicBezTo>
                  <a:cubicBezTo>
                    <a:pt x="458" y="36"/>
                    <a:pt x="458" y="36"/>
                    <a:pt x="458" y="36"/>
                  </a:cubicBezTo>
                  <a:cubicBezTo>
                    <a:pt x="465" y="36"/>
                    <a:pt x="466" y="38"/>
                    <a:pt x="466" y="45"/>
                  </a:cubicBezTo>
                  <a:cubicBezTo>
                    <a:pt x="466" y="82"/>
                    <a:pt x="466" y="82"/>
                    <a:pt x="466" y="82"/>
                  </a:cubicBezTo>
                  <a:cubicBezTo>
                    <a:pt x="466" y="89"/>
                    <a:pt x="465" y="91"/>
                    <a:pt x="458" y="91"/>
                  </a:cubicBezTo>
                  <a:cubicBezTo>
                    <a:pt x="457" y="91"/>
                    <a:pt x="457" y="91"/>
                    <a:pt x="457" y="91"/>
                  </a:cubicBezTo>
                  <a:cubicBezTo>
                    <a:pt x="457" y="95"/>
                    <a:pt x="457" y="95"/>
                    <a:pt x="457" y="95"/>
                  </a:cubicBezTo>
                  <a:close/>
                </a:path>
              </a:pathLst>
            </a:custGeom>
            <a:solidFill>
              <a:srgbClr val="AA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6"/>
            <p:cNvSpPr>
              <a:spLocks noEditPoints="1"/>
            </p:cNvSpPr>
            <p:nvPr userDrawn="1"/>
          </p:nvSpPr>
          <p:spPr bwMode="gray">
            <a:xfrm>
              <a:off x="701675" y="484188"/>
              <a:ext cx="1373187" cy="274638"/>
            </a:xfrm>
            <a:custGeom>
              <a:avLst/>
              <a:gdLst>
                <a:gd name="T0" fmla="*/ 29 w 446"/>
                <a:gd name="T1" fmla="*/ 61 h 89"/>
                <a:gd name="T2" fmla="*/ 20 w 446"/>
                <a:gd name="T3" fmla="*/ 1 h 89"/>
                <a:gd name="T4" fmla="*/ 1 w 446"/>
                <a:gd name="T5" fmla="*/ 6 h 89"/>
                <a:gd name="T6" fmla="*/ 1 w 446"/>
                <a:gd name="T7" fmla="*/ 61 h 89"/>
                <a:gd name="T8" fmla="*/ 43 w 446"/>
                <a:gd name="T9" fmla="*/ 65 h 89"/>
                <a:gd name="T10" fmla="*/ 72 w 446"/>
                <a:gd name="T11" fmla="*/ 61 h 89"/>
                <a:gd name="T12" fmla="*/ 82 w 446"/>
                <a:gd name="T13" fmla="*/ 7 h 89"/>
                <a:gd name="T14" fmla="*/ 84 w 446"/>
                <a:gd name="T15" fmla="*/ 61 h 89"/>
                <a:gd name="T16" fmla="*/ 113 w 446"/>
                <a:gd name="T17" fmla="*/ 65 h 89"/>
                <a:gd name="T18" fmla="*/ 103 w 446"/>
                <a:gd name="T19" fmla="*/ 52 h 89"/>
                <a:gd name="T20" fmla="*/ 132 w 446"/>
                <a:gd name="T21" fmla="*/ 22 h 89"/>
                <a:gd name="T22" fmla="*/ 122 w 446"/>
                <a:gd name="T23" fmla="*/ 61 h 89"/>
                <a:gd name="T24" fmla="*/ 151 w 446"/>
                <a:gd name="T25" fmla="*/ 61 h 89"/>
                <a:gd name="T26" fmla="*/ 142 w 446"/>
                <a:gd name="T27" fmla="*/ 22 h 89"/>
                <a:gd name="T28" fmla="*/ 102 w 446"/>
                <a:gd name="T29" fmla="*/ 19 h 89"/>
                <a:gd name="T30" fmla="*/ 62 w 446"/>
                <a:gd name="T31" fmla="*/ 19 h 89"/>
                <a:gd name="T32" fmla="*/ 43 w 446"/>
                <a:gd name="T33" fmla="*/ 6 h 89"/>
                <a:gd name="T34" fmla="*/ 53 w 446"/>
                <a:gd name="T35" fmla="*/ 52 h 89"/>
                <a:gd name="T36" fmla="*/ 43 w 446"/>
                <a:gd name="T37" fmla="*/ 65 h 89"/>
                <a:gd name="T38" fmla="*/ 191 w 446"/>
                <a:gd name="T39" fmla="*/ 86 h 89"/>
                <a:gd name="T40" fmla="*/ 181 w 446"/>
                <a:gd name="T41" fmla="*/ 66 h 89"/>
                <a:gd name="T42" fmla="*/ 202 w 446"/>
                <a:gd name="T43" fmla="*/ 66 h 89"/>
                <a:gd name="T44" fmla="*/ 181 w 446"/>
                <a:gd name="T45" fmla="*/ 16 h 89"/>
                <a:gd name="T46" fmla="*/ 161 w 446"/>
                <a:gd name="T47" fmla="*/ 2 h 89"/>
                <a:gd name="T48" fmla="*/ 171 w 446"/>
                <a:gd name="T49" fmla="*/ 15 h 89"/>
                <a:gd name="T50" fmla="*/ 162 w 446"/>
                <a:gd name="T51" fmla="*/ 86 h 89"/>
                <a:gd name="T52" fmla="*/ 181 w 446"/>
                <a:gd name="T53" fmla="*/ 33 h 89"/>
                <a:gd name="T54" fmla="*/ 200 w 446"/>
                <a:gd name="T55" fmla="*/ 61 h 89"/>
                <a:gd name="T56" fmla="*/ 252 w 446"/>
                <a:gd name="T57" fmla="*/ 61 h 89"/>
                <a:gd name="T58" fmla="*/ 270 w 446"/>
                <a:gd name="T59" fmla="*/ 26 h 89"/>
                <a:gd name="T60" fmla="*/ 287 w 446"/>
                <a:gd name="T61" fmla="*/ 23 h 89"/>
                <a:gd name="T62" fmla="*/ 287 w 446"/>
                <a:gd name="T63" fmla="*/ 1 h 89"/>
                <a:gd name="T64" fmla="*/ 245 w 446"/>
                <a:gd name="T65" fmla="*/ 18 h 89"/>
                <a:gd name="T66" fmla="*/ 272 w 446"/>
                <a:gd name="T67" fmla="*/ 63 h 89"/>
                <a:gd name="T68" fmla="*/ 245 w 446"/>
                <a:gd name="T69" fmla="*/ 66 h 89"/>
                <a:gd name="T70" fmla="*/ 337 w 446"/>
                <a:gd name="T71" fmla="*/ 0 h 89"/>
                <a:gd name="T72" fmla="*/ 337 w 446"/>
                <a:gd name="T73" fmla="*/ 63 h 89"/>
                <a:gd name="T74" fmla="*/ 354 w 446"/>
                <a:gd name="T75" fmla="*/ 34 h 89"/>
                <a:gd name="T76" fmla="*/ 406 w 446"/>
                <a:gd name="T77" fmla="*/ 65 h 89"/>
                <a:gd name="T78" fmla="*/ 397 w 446"/>
                <a:gd name="T79" fmla="*/ 52 h 89"/>
                <a:gd name="T80" fmla="*/ 427 w 446"/>
                <a:gd name="T81" fmla="*/ 22 h 89"/>
                <a:gd name="T82" fmla="*/ 417 w 446"/>
                <a:gd name="T83" fmla="*/ 61 h 89"/>
                <a:gd name="T84" fmla="*/ 446 w 446"/>
                <a:gd name="T85" fmla="*/ 61 h 89"/>
                <a:gd name="T86" fmla="*/ 437 w 446"/>
                <a:gd name="T87" fmla="*/ 22 h 89"/>
                <a:gd name="T88" fmla="*/ 396 w 446"/>
                <a:gd name="T89" fmla="*/ 19 h 89"/>
                <a:gd name="T90" fmla="*/ 377 w 446"/>
                <a:gd name="T91" fmla="*/ 6 h 89"/>
                <a:gd name="T92" fmla="*/ 386 w 446"/>
                <a:gd name="T93" fmla="*/ 52 h 89"/>
                <a:gd name="T94" fmla="*/ 377 w 446"/>
                <a:gd name="T95" fmla="*/ 6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6" h="89">
                  <a:moveTo>
                    <a:pt x="0" y="65"/>
                  </a:moveTo>
                  <a:cubicBezTo>
                    <a:pt x="29" y="65"/>
                    <a:pt x="29" y="65"/>
                    <a:pt x="29" y="65"/>
                  </a:cubicBezTo>
                  <a:cubicBezTo>
                    <a:pt x="29" y="61"/>
                    <a:pt x="29" y="61"/>
                    <a:pt x="29" y="61"/>
                  </a:cubicBezTo>
                  <a:cubicBezTo>
                    <a:pt x="28" y="61"/>
                    <a:pt x="28" y="61"/>
                    <a:pt x="28" y="61"/>
                  </a:cubicBezTo>
                  <a:cubicBezTo>
                    <a:pt x="21" y="61"/>
                    <a:pt x="20" y="59"/>
                    <a:pt x="20" y="52"/>
                  </a:cubicBezTo>
                  <a:cubicBezTo>
                    <a:pt x="20" y="1"/>
                    <a:pt x="20" y="1"/>
                    <a:pt x="20" y="1"/>
                  </a:cubicBezTo>
                  <a:cubicBezTo>
                    <a:pt x="0" y="2"/>
                    <a:pt x="0" y="2"/>
                    <a:pt x="0" y="2"/>
                  </a:cubicBezTo>
                  <a:cubicBezTo>
                    <a:pt x="0" y="6"/>
                    <a:pt x="0" y="6"/>
                    <a:pt x="0" y="6"/>
                  </a:cubicBezTo>
                  <a:cubicBezTo>
                    <a:pt x="1" y="6"/>
                    <a:pt x="1" y="6"/>
                    <a:pt x="1" y="6"/>
                  </a:cubicBezTo>
                  <a:cubicBezTo>
                    <a:pt x="8" y="6"/>
                    <a:pt x="10" y="8"/>
                    <a:pt x="10" y="15"/>
                  </a:cubicBezTo>
                  <a:cubicBezTo>
                    <a:pt x="10" y="52"/>
                    <a:pt x="10" y="52"/>
                    <a:pt x="10" y="52"/>
                  </a:cubicBezTo>
                  <a:cubicBezTo>
                    <a:pt x="10" y="59"/>
                    <a:pt x="8" y="61"/>
                    <a:pt x="1" y="61"/>
                  </a:cubicBezTo>
                  <a:cubicBezTo>
                    <a:pt x="0" y="61"/>
                    <a:pt x="0" y="61"/>
                    <a:pt x="0" y="61"/>
                  </a:cubicBezTo>
                  <a:cubicBezTo>
                    <a:pt x="0" y="65"/>
                    <a:pt x="0" y="65"/>
                    <a:pt x="0" y="65"/>
                  </a:cubicBezTo>
                  <a:close/>
                  <a:moveTo>
                    <a:pt x="43" y="65"/>
                  </a:moveTo>
                  <a:cubicBezTo>
                    <a:pt x="73" y="65"/>
                    <a:pt x="73" y="65"/>
                    <a:pt x="73" y="65"/>
                  </a:cubicBezTo>
                  <a:cubicBezTo>
                    <a:pt x="73" y="61"/>
                    <a:pt x="73" y="61"/>
                    <a:pt x="73" y="61"/>
                  </a:cubicBezTo>
                  <a:cubicBezTo>
                    <a:pt x="72" y="61"/>
                    <a:pt x="72" y="61"/>
                    <a:pt x="72" y="61"/>
                  </a:cubicBezTo>
                  <a:cubicBezTo>
                    <a:pt x="65" y="61"/>
                    <a:pt x="63" y="59"/>
                    <a:pt x="63" y="52"/>
                  </a:cubicBezTo>
                  <a:cubicBezTo>
                    <a:pt x="63" y="36"/>
                    <a:pt x="63" y="36"/>
                    <a:pt x="63" y="36"/>
                  </a:cubicBezTo>
                  <a:cubicBezTo>
                    <a:pt x="63" y="23"/>
                    <a:pt x="71" y="7"/>
                    <a:pt x="82" y="7"/>
                  </a:cubicBezTo>
                  <a:cubicBezTo>
                    <a:pt x="89" y="7"/>
                    <a:pt x="93" y="12"/>
                    <a:pt x="93" y="22"/>
                  </a:cubicBezTo>
                  <a:cubicBezTo>
                    <a:pt x="93" y="52"/>
                    <a:pt x="93" y="52"/>
                    <a:pt x="93" y="52"/>
                  </a:cubicBezTo>
                  <a:cubicBezTo>
                    <a:pt x="93" y="59"/>
                    <a:pt x="91" y="61"/>
                    <a:pt x="84" y="61"/>
                  </a:cubicBezTo>
                  <a:cubicBezTo>
                    <a:pt x="83" y="61"/>
                    <a:pt x="83" y="61"/>
                    <a:pt x="83" y="61"/>
                  </a:cubicBezTo>
                  <a:cubicBezTo>
                    <a:pt x="83" y="65"/>
                    <a:pt x="83" y="65"/>
                    <a:pt x="83" y="65"/>
                  </a:cubicBezTo>
                  <a:cubicBezTo>
                    <a:pt x="113" y="65"/>
                    <a:pt x="113" y="65"/>
                    <a:pt x="113" y="65"/>
                  </a:cubicBezTo>
                  <a:cubicBezTo>
                    <a:pt x="113" y="61"/>
                    <a:pt x="113" y="61"/>
                    <a:pt x="113" y="61"/>
                  </a:cubicBezTo>
                  <a:cubicBezTo>
                    <a:pt x="111" y="61"/>
                    <a:pt x="111" y="61"/>
                    <a:pt x="111" y="61"/>
                  </a:cubicBezTo>
                  <a:cubicBezTo>
                    <a:pt x="104" y="61"/>
                    <a:pt x="103" y="59"/>
                    <a:pt x="103" y="52"/>
                  </a:cubicBezTo>
                  <a:cubicBezTo>
                    <a:pt x="103" y="36"/>
                    <a:pt x="103" y="36"/>
                    <a:pt x="103" y="36"/>
                  </a:cubicBezTo>
                  <a:cubicBezTo>
                    <a:pt x="103" y="23"/>
                    <a:pt x="111" y="7"/>
                    <a:pt x="121" y="7"/>
                  </a:cubicBezTo>
                  <a:cubicBezTo>
                    <a:pt x="129" y="7"/>
                    <a:pt x="132" y="12"/>
                    <a:pt x="132" y="22"/>
                  </a:cubicBezTo>
                  <a:cubicBezTo>
                    <a:pt x="132" y="52"/>
                    <a:pt x="132" y="52"/>
                    <a:pt x="132" y="52"/>
                  </a:cubicBezTo>
                  <a:cubicBezTo>
                    <a:pt x="132" y="59"/>
                    <a:pt x="131" y="61"/>
                    <a:pt x="124" y="61"/>
                  </a:cubicBezTo>
                  <a:cubicBezTo>
                    <a:pt x="122" y="61"/>
                    <a:pt x="122" y="61"/>
                    <a:pt x="122" y="61"/>
                  </a:cubicBezTo>
                  <a:cubicBezTo>
                    <a:pt x="122" y="65"/>
                    <a:pt x="122" y="65"/>
                    <a:pt x="122" y="65"/>
                  </a:cubicBezTo>
                  <a:cubicBezTo>
                    <a:pt x="151" y="65"/>
                    <a:pt x="151" y="65"/>
                    <a:pt x="151" y="65"/>
                  </a:cubicBezTo>
                  <a:cubicBezTo>
                    <a:pt x="151" y="61"/>
                    <a:pt x="151" y="61"/>
                    <a:pt x="151" y="61"/>
                  </a:cubicBezTo>
                  <a:cubicBezTo>
                    <a:pt x="151" y="61"/>
                    <a:pt x="151" y="61"/>
                    <a:pt x="151" y="61"/>
                  </a:cubicBezTo>
                  <a:cubicBezTo>
                    <a:pt x="144" y="61"/>
                    <a:pt x="142" y="59"/>
                    <a:pt x="142" y="52"/>
                  </a:cubicBezTo>
                  <a:cubicBezTo>
                    <a:pt x="142" y="22"/>
                    <a:pt x="142" y="22"/>
                    <a:pt x="142" y="22"/>
                  </a:cubicBezTo>
                  <a:cubicBezTo>
                    <a:pt x="142" y="7"/>
                    <a:pt x="137" y="1"/>
                    <a:pt x="125" y="1"/>
                  </a:cubicBezTo>
                  <a:cubicBezTo>
                    <a:pt x="115" y="1"/>
                    <a:pt x="108" y="8"/>
                    <a:pt x="103" y="19"/>
                  </a:cubicBezTo>
                  <a:cubicBezTo>
                    <a:pt x="102" y="19"/>
                    <a:pt x="102" y="19"/>
                    <a:pt x="102" y="19"/>
                  </a:cubicBezTo>
                  <a:cubicBezTo>
                    <a:pt x="101" y="7"/>
                    <a:pt x="96" y="1"/>
                    <a:pt x="85" y="1"/>
                  </a:cubicBezTo>
                  <a:cubicBezTo>
                    <a:pt x="75" y="1"/>
                    <a:pt x="68" y="9"/>
                    <a:pt x="63" y="19"/>
                  </a:cubicBezTo>
                  <a:cubicBezTo>
                    <a:pt x="62" y="19"/>
                    <a:pt x="62" y="19"/>
                    <a:pt x="62" y="19"/>
                  </a:cubicBezTo>
                  <a:cubicBezTo>
                    <a:pt x="63" y="1"/>
                    <a:pt x="63" y="1"/>
                    <a:pt x="63" y="1"/>
                  </a:cubicBezTo>
                  <a:cubicBezTo>
                    <a:pt x="43" y="2"/>
                    <a:pt x="43" y="2"/>
                    <a:pt x="43" y="2"/>
                  </a:cubicBezTo>
                  <a:cubicBezTo>
                    <a:pt x="43" y="6"/>
                    <a:pt x="43" y="6"/>
                    <a:pt x="43" y="6"/>
                  </a:cubicBezTo>
                  <a:cubicBezTo>
                    <a:pt x="44" y="6"/>
                    <a:pt x="44" y="6"/>
                    <a:pt x="44" y="6"/>
                  </a:cubicBezTo>
                  <a:cubicBezTo>
                    <a:pt x="51" y="6"/>
                    <a:pt x="53" y="8"/>
                    <a:pt x="53" y="15"/>
                  </a:cubicBezTo>
                  <a:cubicBezTo>
                    <a:pt x="53" y="52"/>
                    <a:pt x="53" y="52"/>
                    <a:pt x="53" y="52"/>
                  </a:cubicBezTo>
                  <a:cubicBezTo>
                    <a:pt x="53" y="59"/>
                    <a:pt x="51" y="61"/>
                    <a:pt x="44" y="61"/>
                  </a:cubicBezTo>
                  <a:cubicBezTo>
                    <a:pt x="43" y="61"/>
                    <a:pt x="43" y="61"/>
                    <a:pt x="43" y="61"/>
                  </a:cubicBezTo>
                  <a:cubicBezTo>
                    <a:pt x="43" y="65"/>
                    <a:pt x="43" y="65"/>
                    <a:pt x="43" y="65"/>
                  </a:cubicBezTo>
                  <a:close/>
                  <a:moveTo>
                    <a:pt x="162" y="89"/>
                  </a:moveTo>
                  <a:cubicBezTo>
                    <a:pt x="191" y="89"/>
                    <a:pt x="191" y="89"/>
                    <a:pt x="191" y="89"/>
                  </a:cubicBezTo>
                  <a:cubicBezTo>
                    <a:pt x="191" y="86"/>
                    <a:pt x="191" y="86"/>
                    <a:pt x="191" y="86"/>
                  </a:cubicBezTo>
                  <a:cubicBezTo>
                    <a:pt x="189" y="86"/>
                    <a:pt x="189" y="86"/>
                    <a:pt x="189" y="86"/>
                  </a:cubicBezTo>
                  <a:cubicBezTo>
                    <a:pt x="182" y="86"/>
                    <a:pt x="181" y="84"/>
                    <a:pt x="181" y="77"/>
                  </a:cubicBezTo>
                  <a:cubicBezTo>
                    <a:pt x="181" y="66"/>
                    <a:pt x="181" y="66"/>
                    <a:pt x="181" y="66"/>
                  </a:cubicBezTo>
                  <a:cubicBezTo>
                    <a:pt x="180" y="52"/>
                    <a:pt x="180" y="52"/>
                    <a:pt x="180" y="52"/>
                  </a:cubicBezTo>
                  <a:cubicBezTo>
                    <a:pt x="181" y="52"/>
                    <a:pt x="181" y="52"/>
                    <a:pt x="181" y="52"/>
                  </a:cubicBezTo>
                  <a:cubicBezTo>
                    <a:pt x="186" y="60"/>
                    <a:pt x="193" y="66"/>
                    <a:pt x="202" y="66"/>
                  </a:cubicBezTo>
                  <a:cubicBezTo>
                    <a:pt x="216" y="66"/>
                    <a:pt x="228" y="53"/>
                    <a:pt x="228" y="33"/>
                  </a:cubicBezTo>
                  <a:cubicBezTo>
                    <a:pt x="228" y="13"/>
                    <a:pt x="216" y="1"/>
                    <a:pt x="202" y="1"/>
                  </a:cubicBezTo>
                  <a:cubicBezTo>
                    <a:pt x="192" y="1"/>
                    <a:pt x="186" y="7"/>
                    <a:pt x="181" y="16"/>
                  </a:cubicBezTo>
                  <a:cubicBezTo>
                    <a:pt x="180" y="16"/>
                    <a:pt x="180" y="16"/>
                    <a:pt x="180" y="16"/>
                  </a:cubicBezTo>
                  <a:cubicBezTo>
                    <a:pt x="181" y="1"/>
                    <a:pt x="181" y="1"/>
                    <a:pt x="181" y="1"/>
                  </a:cubicBezTo>
                  <a:cubicBezTo>
                    <a:pt x="161" y="2"/>
                    <a:pt x="161" y="2"/>
                    <a:pt x="161" y="2"/>
                  </a:cubicBezTo>
                  <a:cubicBezTo>
                    <a:pt x="161" y="6"/>
                    <a:pt x="161" y="6"/>
                    <a:pt x="161" y="6"/>
                  </a:cubicBezTo>
                  <a:cubicBezTo>
                    <a:pt x="162" y="6"/>
                    <a:pt x="162" y="6"/>
                    <a:pt x="162" y="6"/>
                  </a:cubicBezTo>
                  <a:cubicBezTo>
                    <a:pt x="169" y="6"/>
                    <a:pt x="171" y="8"/>
                    <a:pt x="171" y="15"/>
                  </a:cubicBezTo>
                  <a:cubicBezTo>
                    <a:pt x="171" y="77"/>
                    <a:pt x="171" y="77"/>
                    <a:pt x="171" y="77"/>
                  </a:cubicBezTo>
                  <a:cubicBezTo>
                    <a:pt x="171" y="84"/>
                    <a:pt x="170" y="86"/>
                    <a:pt x="164" y="86"/>
                  </a:cubicBezTo>
                  <a:cubicBezTo>
                    <a:pt x="162" y="86"/>
                    <a:pt x="162" y="86"/>
                    <a:pt x="162" y="86"/>
                  </a:cubicBezTo>
                  <a:cubicBezTo>
                    <a:pt x="162" y="89"/>
                    <a:pt x="162" y="89"/>
                    <a:pt x="162" y="89"/>
                  </a:cubicBezTo>
                  <a:close/>
                  <a:moveTo>
                    <a:pt x="200" y="61"/>
                  </a:moveTo>
                  <a:cubicBezTo>
                    <a:pt x="190" y="61"/>
                    <a:pt x="181" y="48"/>
                    <a:pt x="181" y="33"/>
                  </a:cubicBezTo>
                  <a:cubicBezTo>
                    <a:pt x="181" y="19"/>
                    <a:pt x="190" y="6"/>
                    <a:pt x="200" y="6"/>
                  </a:cubicBezTo>
                  <a:cubicBezTo>
                    <a:pt x="210" y="6"/>
                    <a:pt x="216" y="16"/>
                    <a:pt x="216" y="34"/>
                  </a:cubicBezTo>
                  <a:cubicBezTo>
                    <a:pt x="216" y="50"/>
                    <a:pt x="210" y="61"/>
                    <a:pt x="200" y="61"/>
                  </a:cubicBezTo>
                  <a:close/>
                  <a:moveTo>
                    <a:pt x="245" y="66"/>
                  </a:moveTo>
                  <a:cubicBezTo>
                    <a:pt x="247" y="66"/>
                    <a:pt x="247" y="66"/>
                    <a:pt x="247" y="66"/>
                  </a:cubicBezTo>
                  <a:cubicBezTo>
                    <a:pt x="248" y="63"/>
                    <a:pt x="250" y="61"/>
                    <a:pt x="252" y="61"/>
                  </a:cubicBezTo>
                  <a:cubicBezTo>
                    <a:pt x="255" y="61"/>
                    <a:pt x="262" y="66"/>
                    <a:pt x="272" y="66"/>
                  </a:cubicBezTo>
                  <a:cubicBezTo>
                    <a:pt x="285" y="66"/>
                    <a:pt x="294" y="59"/>
                    <a:pt x="294" y="47"/>
                  </a:cubicBezTo>
                  <a:cubicBezTo>
                    <a:pt x="294" y="35"/>
                    <a:pt x="286" y="31"/>
                    <a:pt x="270" y="26"/>
                  </a:cubicBezTo>
                  <a:cubicBezTo>
                    <a:pt x="257" y="23"/>
                    <a:pt x="252" y="21"/>
                    <a:pt x="252" y="14"/>
                  </a:cubicBezTo>
                  <a:cubicBezTo>
                    <a:pt x="252" y="8"/>
                    <a:pt x="257" y="4"/>
                    <a:pt x="264" y="4"/>
                  </a:cubicBezTo>
                  <a:cubicBezTo>
                    <a:pt x="276" y="4"/>
                    <a:pt x="285" y="15"/>
                    <a:pt x="287" y="23"/>
                  </a:cubicBezTo>
                  <a:cubicBezTo>
                    <a:pt x="289" y="23"/>
                    <a:pt x="289" y="23"/>
                    <a:pt x="289" y="23"/>
                  </a:cubicBezTo>
                  <a:cubicBezTo>
                    <a:pt x="289" y="1"/>
                    <a:pt x="289" y="1"/>
                    <a:pt x="289" y="1"/>
                  </a:cubicBezTo>
                  <a:cubicBezTo>
                    <a:pt x="287" y="1"/>
                    <a:pt x="287" y="1"/>
                    <a:pt x="287" y="1"/>
                  </a:cubicBezTo>
                  <a:cubicBezTo>
                    <a:pt x="286" y="3"/>
                    <a:pt x="284" y="5"/>
                    <a:pt x="281" y="5"/>
                  </a:cubicBezTo>
                  <a:cubicBezTo>
                    <a:pt x="278" y="5"/>
                    <a:pt x="273" y="1"/>
                    <a:pt x="265" y="1"/>
                  </a:cubicBezTo>
                  <a:cubicBezTo>
                    <a:pt x="254" y="1"/>
                    <a:pt x="245" y="7"/>
                    <a:pt x="245" y="18"/>
                  </a:cubicBezTo>
                  <a:cubicBezTo>
                    <a:pt x="245" y="31"/>
                    <a:pt x="254" y="35"/>
                    <a:pt x="268" y="38"/>
                  </a:cubicBezTo>
                  <a:cubicBezTo>
                    <a:pt x="283" y="42"/>
                    <a:pt x="287" y="45"/>
                    <a:pt x="287" y="51"/>
                  </a:cubicBezTo>
                  <a:cubicBezTo>
                    <a:pt x="287" y="58"/>
                    <a:pt x="281" y="63"/>
                    <a:pt x="272" y="63"/>
                  </a:cubicBezTo>
                  <a:cubicBezTo>
                    <a:pt x="259" y="63"/>
                    <a:pt x="249" y="52"/>
                    <a:pt x="246" y="41"/>
                  </a:cubicBezTo>
                  <a:cubicBezTo>
                    <a:pt x="245" y="41"/>
                    <a:pt x="245" y="41"/>
                    <a:pt x="245" y="41"/>
                  </a:cubicBezTo>
                  <a:cubicBezTo>
                    <a:pt x="245" y="66"/>
                    <a:pt x="245" y="66"/>
                    <a:pt x="245" y="66"/>
                  </a:cubicBezTo>
                  <a:close/>
                  <a:moveTo>
                    <a:pt x="337" y="67"/>
                  </a:moveTo>
                  <a:cubicBezTo>
                    <a:pt x="352" y="67"/>
                    <a:pt x="366" y="52"/>
                    <a:pt x="366" y="33"/>
                  </a:cubicBezTo>
                  <a:cubicBezTo>
                    <a:pt x="366" y="14"/>
                    <a:pt x="353" y="0"/>
                    <a:pt x="337" y="0"/>
                  </a:cubicBezTo>
                  <a:cubicBezTo>
                    <a:pt x="322" y="0"/>
                    <a:pt x="307" y="15"/>
                    <a:pt x="307" y="34"/>
                  </a:cubicBezTo>
                  <a:cubicBezTo>
                    <a:pt x="307" y="53"/>
                    <a:pt x="321" y="67"/>
                    <a:pt x="337" y="67"/>
                  </a:cubicBezTo>
                  <a:close/>
                  <a:moveTo>
                    <a:pt x="337" y="63"/>
                  </a:moveTo>
                  <a:cubicBezTo>
                    <a:pt x="326" y="63"/>
                    <a:pt x="320" y="50"/>
                    <a:pt x="320" y="33"/>
                  </a:cubicBezTo>
                  <a:cubicBezTo>
                    <a:pt x="320" y="16"/>
                    <a:pt x="325" y="4"/>
                    <a:pt x="337" y="4"/>
                  </a:cubicBezTo>
                  <a:cubicBezTo>
                    <a:pt x="348" y="4"/>
                    <a:pt x="354" y="17"/>
                    <a:pt x="354" y="34"/>
                  </a:cubicBezTo>
                  <a:cubicBezTo>
                    <a:pt x="354" y="50"/>
                    <a:pt x="349" y="63"/>
                    <a:pt x="337" y="63"/>
                  </a:cubicBezTo>
                  <a:close/>
                  <a:moveTo>
                    <a:pt x="377" y="65"/>
                  </a:moveTo>
                  <a:cubicBezTo>
                    <a:pt x="406" y="65"/>
                    <a:pt x="406" y="65"/>
                    <a:pt x="406" y="65"/>
                  </a:cubicBezTo>
                  <a:cubicBezTo>
                    <a:pt x="406" y="61"/>
                    <a:pt x="406" y="61"/>
                    <a:pt x="406" y="61"/>
                  </a:cubicBezTo>
                  <a:cubicBezTo>
                    <a:pt x="405" y="61"/>
                    <a:pt x="405" y="61"/>
                    <a:pt x="405" y="61"/>
                  </a:cubicBezTo>
                  <a:cubicBezTo>
                    <a:pt x="398" y="61"/>
                    <a:pt x="397" y="59"/>
                    <a:pt x="397" y="52"/>
                  </a:cubicBezTo>
                  <a:cubicBezTo>
                    <a:pt x="397" y="36"/>
                    <a:pt x="397" y="36"/>
                    <a:pt x="397" y="36"/>
                  </a:cubicBezTo>
                  <a:cubicBezTo>
                    <a:pt x="397" y="23"/>
                    <a:pt x="405" y="7"/>
                    <a:pt x="416" y="7"/>
                  </a:cubicBezTo>
                  <a:cubicBezTo>
                    <a:pt x="423" y="7"/>
                    <a:pt x="427" y="12"/>
                    <a:pt x="427" y="22"/>
                  </a:cubicBezTo>
                  <a:cubicBezTo>
                    <a:pt x="427" y="52"/>
                    <a:pt x="427" y="52"/>
                    <a:pt x="427" y="52"/>
                  </a:cubicBezTo>
                  <a:cubicBezTo>
                    <a:pt x="427" y="59"/>
                    <a:pt x="426" y="61"/>
                    <a:pt x="419" y="61"/>
                  </a:cubicBezTo>
                  <a:cubicBezTo>
                    <a:pt x="417" y="61"/>
                    <a:pt x="417" y="61"/>
                    <a:pt x="417" y="61"/>
                  </a:cubicBezTo>
                  <a:cubicBezTo>
                    <a:pt x="417" y="65"/>
                    <a:pt x="417" y="65"/>
                    <a:pt x="417" y="65"/>
                  </a:cubicBezTo>
                  <a:cubicBezTo>
                    <a:pt x="446" y="65"/>
                    <a:pt x="446" y="65"/>
                    <a:pt x="446" y="65"/>
                  </a:cubicBezTo>
                  <a:cubicBezTo>
                    <a:pt x="446" y="61"/>
                    <a:pt x="446" y="61"/>
                    <a:pt x="446" y="61"/>
                  </a:cubicBezTo>
                  <a:cubicBezTo>
                    <a:pt x="446" y="61"/>
                    <a:pt x="446" y="61"/>
                    <a:pt x="446" y="61"/>
                  </a:cubicBezTo>
                  <a:cubicBezTo>
                    <a:pt x="439" y="61"/>
                    <a:pt x="437" y="59"/>
                    <a:pt x="437" y="52"/>
                  </a:cubicBezTo>
                  <a:cubicBezTo>
                    <a:pt x="437" y="22"/>
                    <a:pt x="437" y="22"/>
                    <a:pt x="437" y="22"/>
                  </a:cubicBezTo>
                  <a:cubicBezTo>
                    <a:pt x="437" y="8"/>
                    <a:pt x="431" y="1"/>
                    <a:pt x="419" y="1"/>
                  </a:cubicBezTo>
                  <a:cubicBezTo>
                    <a:pt x="409" y="1"/>
                    <a:pt x="402" y="9"/>
                    <a:pt x="397" y="19"/>
                  </a:cubicBezTo>
                  <a:cubicBezTo>
                    <a:pt x="396" y="19"/>
                    <a:pt x="396" y="19"/>
                    <a:pt x="396" y="19"/>
                  </a:cubicBezTo>
                  <a:cubicBezTo>
                    <a:pt x="397" y="1"/>
                    <a:pt x="397" y="1"/>
                    <a:pt x="397" y="1"/>
                  </a:cubicBezTo>
                  <a:cubicBezTo>
                    <a:pt x="377" y="2"/>
                    <a:pt x="377" y="2"/>
                    <a:pt x="377" y="2"/>
                  </a:cubicBezTo>
                  <a:cubicBezTo>
                    <a:pt x="377" y="6"/>
                    <a:pt x="377" y="6"/>
                    <a:pt x="377" y="6"/>
                  </a:cubicBezTo>
                  <a:cubicBezTo>
                    <a:pt x="378" y="6"/>
                    <a:pt x="378" y="6"/>
                    <a:pt x="378" y="6"/>
                  </a:cubicBezTo>
                  <a:cubicBezTo>
                    <a:pt x="385" y="6"/>
                    <a:pt x="386" y="8"/>
                    <a:pt x="386" y="15"/>
                  </a:cubicBezTo>
                  <a:cubicBezTo>
                    <a:pt x="386" y="52"/>
                    <a:pt x="386" y="52"/>
                    <a:pt x="386" y="52"/>
                  </a:cubicBezTo>
                  <a:cubicBezTo>
                    <a:pt x="386" y="59"/>
                    <a:pt x="385" y="61"/>
                    <a:pt x="378" y="61"/>
                  </a:cubicBezTo>
                  <a:cubicBezTo>
                    <a:pt x="377" y="61"/>
                    <a:pt x="377" y="61"/>
                    <a:pt x="377" y="61"/>
                  </a:cubicBezTo>
                  <a:cubicBezTo>
                    <a:pt x="377" y="65"/>
                    <a:pt x="377" y="65"/>
                    <a:pt x="37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7"/>
            <p:cNvSpPr>
              <a:spLocks/>
            </p:cNvSpPr>
            <p:nvPr userDrawn="1"/>
          </p:nvSpPr>
          <p:spPr bwMode="gray">
            <a:xfrm>
              <a:off x="449263" y="420688"/>
              <a:ext cx="203200" cy="268288"/>
            </a:xfrm>
            <a:custGeom>
              <a:avLst/>
              <a:gdLst>
                <a:gd name="T0" fmla="*/ 0 w 66"/>
                <a:gd name="T1" fmla="*/ 87 h 87"/>
                <a:gd name="T2" fmla="*/ 3 w 66"/>
                <a:gd name="T3" fmla="*/ 87 h 87"/>
                <a:gd name="T4" fmla="*/ 10 w 66"/>
                <a:gd name="T5" fmla="*/ 80 h 87"/>
                <a:gd name="T6" fmla="*/ 36 w 66"/>
                <a:gd name="T7" fmla="*/ 87 h 87"/>
                <a:gd name="T8" fmla="*/ 66 w 66"/>
                <a:gd name="T9" fmla="*/ 62 h 87"/>
                <a:gd name="T10" fmla="*/ 34 w 66"/>
                <a:gd name="T11" fmla="*/ 34 h 87"/>
                <a:gd name="T12" fmla="*/ 10 w 66"/>
                <a:gd name="T13" fmla="*/ 18 h 87"/>
                <a:gd name="T14" fmla="*/ 26 w 66"/>
                <a:gd name="T15" fmla="*/ 4 h 87"/>
                <a:gd name="T16" fmla="*/ 57 w 66"/>
                <a:gd name="T17" fmla="*/ 30 h 87"/>
                <a:gd name="T18" fmla="*/ 59 w 66"/>
                <a:gd name="T19" fmla="*/ 30 h 87"/>
                <a:gd name="T20" fmla="*/ 59 w 66"/>
                <a:gd name="T21" fmla="*/ 0 h 87"/>
                <a:gd name="T22" fmla="*/ 57 w 66"/>
                <a:gd name="T23" fmla="*/ 0 h 87"/>
                <a:gd name="T24" fmla="*/ 49 w 66"/>
                <a:gd name="T25" fmla="*/ 5 h 87"/>
                <a:gd name="T26" fmla="*/ 27 w 66"/>
                <a:gd name="T27" fmla="*/ 0 h 87"/>
                <a:gd name="T28" fmla="*/ 1 w 66"/>
                <a:gd name="T29" fmla="*/ 23 h 87"/>
                <a:gd name="T30" fmla="*/ 31 w 66"/>
                <a:gd name="T31" fmla="*/ 50 h 87"/>
                <a:gd name="T32" fmla="*/ 57 w 66"/>
                <a:gd name="T33" fmla="*/ 67 h 87"/>
                <a:gd name="T34" fmla="*/ 37 w 66"/>
                <a:gd name="T35" fmla="*/ 82 h 87"/>
                <a:gd name="T36" fmla="*/ 2 w 66"/>
                <a:gd name="T37" fmla="*/ 53 h 87"/>
                <a:gd name="T38" fmla="*/ 0 w 66"/>
                <a:gd name="T39" fmla="*/ 53 h 87"/>
                <a:gd name="T40" fmla="*/ 0 w 66"/>
                <a:gd name="T4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87">
                  <a:moveTo>
                    <a:pt x="0" y="87"/>
                  </a:moveTo>
                  <a:cubicBezTo>
                    <a:pt x="3" y="87"/>
                    <a:pt x="3" y="87"/>
                    <a:pt x="3" y="87"/>
                  </a:cubicBezTo>
                  <a:cubicBezTo>
                    <a:pt x="4" y="82"/>
                    <a:pt x="7" y="80"/>
                    <a:pt x="10" y="80"/>
                  </a:cubicBezTo>
                  <a:cubicBezTo>
                    <a:pt x="14" y="80"/>
                    <a:pt x="24" y="87"/>
                    <a:pt x="36" y="87"/>
                  </a:cubicBezTo>
                  <a:cubicBezTo>
                    <a:pt x="54" y="87"/>
                    <a:pt x="66" y="78"/>
                    <a:pt x="66" y="62"/>
                  </a:cubicBezTo>
                  <a:cubicBezTo>
                    <a:pt x="66" y="46"/>
                    <a:pt x="56" y="40"/>
                    <a:pt x="34" y="34"/>
                  </a:cubicBezTo>
                  <a:cubicBezTo>
                    <a:pt x="17" y="29"/>
                    <a:pt x="10" y="27"/>
                    <a:pt x="10" y="18"/>
                  </a:cubicBezTo>
                  <a:cubicBezTo>
                    <a:pt x="10" y="9"/>
                    <a:pt x="17" y="4"/>
                    <a:pt x="26" y="4"/>
                  </a:cubicBezTo>
                  <a:cubicBezTo>
                    <a:pt x="43" y="4"/>
                    <a:pt x="54" y="19"/>
                    <a:pt x="57" y="30"/>
                  </a:cubicBezTo>
                  <a:cubicBezTo>
                    <a:pt x="59" y="30"/>
                    <a:pt x="59" y="30"/>
                    <a:pt x="59" y="30"/>
                  </a:cubicBezTo>
                  <a:cubicBezTo>
                    <a:pt x="59" y="0"/>
                    <a:pt x="59" y="0"/>
                    <a:pt x="59" y="0"/>
                  </a:cubicBezTo>
                  <a:cubicBezTo>
                    <a:pt x="57" y="0"/>
                    <a:pt x="57" y="0"/>
                    <a:pt x="57" y="0"/>
                  </a:cubicBezTo>
                  <a:cubicBezTo>
                    <a:pt x="55" y="3"/>
                    <a:pt x="53" y="5"/>
                    <a:pt x="49" y="5"/>
                  </a:cubicBezTo>
                  <a:cubicBezTo>
                    <a:pt x="45" y="5"/>
                    <a:pt x="39" y="0"/>
                    <a:pt x="27" y="0"/>
                  </a:cubicBezTo>
                  <a:cubicBezTo>
                    <a:pt x="12" y="0"/>
                    <a:pt x="1" y="9"/>
                    <a:pt x="1" y="23"/>
                  </a:cubicBezTo>
                  <a:cubicBezTo>
                    <a:pt x="1" y="40"/>
                    <a:pt x="13" y="45"/>
                    <a:pt x="31" y="50"/>
                  </a:cubicBezTo>
                  <a:cubicBezTo>
                    <a:pt x="52" y="55"/>
                    <a:pt x="57" y="59"/>
                    <a:pt x="57" y="67"/>
                  </a:cubicBezTo>
                  <a:cubicBezTo>
                    <a:pt x="57" y="76"/>
                    <a:pt x="49" y="82"/>
                    <a:pt x="37" y="82"/>
                  </a:cubicBezTo>
                  <a:cubicBezTo>
                    <a:pt x="19" y="82"/>
                    <a:pt x="7" y="68"/>
                    <a:pt x="2" y="53"/>
                  </a:cubicBezTo>
                  <a:cubicBezTo>
                    <a:pt x="0" y="53"/>
                    <a:pt x="0" y="53"/>
                    <a:pt x="0" y="53"/>
                  </a:cubicBezTo>
                  <a:cubicBezTo>
                    <a:pt x="0" y="87"/>
                    <a:pt x="0" y="87"/>
                    <a:pt x="0"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Oval 8"/>
            <p:cNvSpPr>
              <a:spLocks noChangeArrowheads="1"/>
            </p:cNvSpPr>
            <p:nvPr userDrawn="1"/>
          </p:nvSpPr>
          <p:spPr bwMode="gray">
            <a:xfrm>
              <a:off x="717550" y="398463"/>
              <a:ext cx="49212" cy="49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169544951"/>
      </p:ext>
    </p:extLst>
  </p:cSld>
  <p:clrMapOvr>
    <a:masterClrMapping/>
  </p:clrMapOvr>
  <p:transition>
    <p:fade/>
  </p:transition>
  <p:extLst>
    <p:ext uri="{DCECCB84-F9BA-43D5-87BE-67443E8EF086}">
      <p15:sldGuideLst xmlns:p15="http://schemas.microsoft.com/office/powerpoint/2012/main">
        <p15:guide id="1" orient="horz" pos="1314" userDrawn="1">
          <p15:clr>
            <a:srgbClr val="FBAE40"/>
          </p15:clr>
        </p15:guide>
      </p15:sldGuideLst>
    </p:ext>
  </p:extLst>
</p:sldLayout>
</file>

<file path=ppt/slideLayouts/slideLayout7.xml><?xml version="1.0" encoding="utf-8"?>
<p:sldLayout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Cover_Typographic_Orange Band">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33195"/>
            <a:ext cx="9144000" cy="5526024"/>
          </a:xfrm>
          <a:prstGeom prst="rect">
            <a:avLst/>
          </a:prstGeom>
        </p:spPr>
      </p:pic>
      <p:sp>
        <p:nvSpPr>
          <p:cNvPr id="37" name="Rectangle 36"/>
          <p:cNvSpPr/>
          <p:nvPr userDrawn="1"/>
        </p:nvSpPr>
        <p:spPr>
          <a:xfrm>
            <a:off x="-1" y="1333195"/>
            <a:ext cx="9144000" cy="422718"/>
          </a:xfrm>
          <a:prstGeom prst="rect">
            <a:avLst/>
          </a:prstGeom>
          <a:solidFill>
            <a:srgbClr val="D6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12"/>
          <p:cNvSpPr>
            <a:spLocks noGrp="1"/>
          </p:cNvSpPr>
          <p:nvPr>
            <p:ph type="body" sz="quarter" idx="10" hasCustomPrompt="1"/>
          </p:nvPr>
        </p:nvSpPr>
        <p:spPr bwMode="gray">
          <a:xfrm>
            <a:off x="5827732" y="1356105"/>
            <a:ext cx="2947988" cy="386556"/>
          </a:xfrm>
        </p:spPr>
        <p:txBody>
          <a:bodyPr/>
          <a:lstStyle>
            <a:lvl1pPr algn="r">
              <a:defRPr sz="1800">
                <a:solidFill>
                  <a:schemeClr val="bg1"/>
                </a:solidFill>
              </a:defRPr>
            </a:lvl1pPr>
          </a:lstStyle>
          <a:p>
            <a:pPr lvl="0"/>
            <a:r>
              <a:rPr lang="en-US" dirty="0"/>
              <a:t>Date</a:t>
            </a: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3195"/>
          </a:xfrm>
          <a:prstGeom prst="rect">
            <a:avLst/>
          </a:prstGeom>
          <a:effectLst>
            <a:outerShdw blurRad="177800" dist="38100" dir="5400000" algn="t" rotWithShape="0">
              <a:prstClr val="black">
                <a:alpha val="35000"/>
              </a:prstClr>
            </a:outerShdw>
          </a:effectLst>
        </p:spPr>
      </p:pic>
      <p:sp>
        <p:nvSpPr>
          <p:cNvPr id="4" name="Title Placeholder 1"/>
          <p:cNvSpPr>
            <a:spLocks noGrp="1"/>
          </p:cNvSpPr>
          <p:nvPr>
            <p:ph type="title"/>
          </p:nvPr>
        </p:nvSpPr>
        <p:spPr>
          <a:xfrm>
            <a:off x="355601" y="2286000"/>
            <a:ext cx="8447088" cy="938238"/>
          </a:xfrm>
          <a:prstGeom prst="rect">
            <a:avLst/>
          </a:prstGeom>
        </p:spPr>
        <p:txBody>
          <a:bodyPr anchor="t" anchorCtr="0"/>
          <a:lstStyle>
            <a:lvl1pPr>
              <a:defRPr lang="en-US" sz="5800" b="0" i="0" cap="none" spc="-100" baseline="0" dirty="0">
                <a:solidFill>
                  <a:schemeClr val="tx1"/>
                </a:solidFill>
              </a:defRPr>
            </a:lvl1pPr>
          </a:lstStyle>
          <a:p>
            <a:pPr marL="0" lvl="0"/>
            <a:r>
              <a:rPr lang="en-US" dirty="0"/>
              <a:t>Presentation Title</a:t>
            </a:r>
          </a:p>
        </p:txBody>
      </p:sp>
      <p:sp>
        <p:nvSpPr>
          <p:cNvPr id="19" name="Text Placeholder 18"/>
          <p:cNvSpPr>
            <a:spLocks noGrp="1"/>
          </p:cNvSpPr>
          <p:nvPr>
            <p:ph type="body" sz="quarter" idx="11" hasCustomPrompt="1"/>
          </p:nvPr>
        </p:nvSpPr>
        <p:spPr>
          <a:xfrm>
            <a:off x="355601" y="3256791"/>
            <a:ext cx="4304472" cy="1257300"/>
          </a:xfrm>
        </p:spPr>
        <p:txBody>
          <a:bodyPr anchor="t" anchorCtr="0"/>
          <a:lstStyle>
            <a:lvl1pPr>
              <a:lnSpc>
                <a:spcPct val="95000"/>
              </a:lnSpc>
              <a:spcBef>
                <a:spcPts val="0"/>
              </a:spcBef>
              <a:spcAft>
                <a:spcPts val="0"/>
              </a:spcAft>
              <a:defRPr lang="en-US" sz="2300" dirty="0" smtClean="0">
                <a:solidFill>
                  <a:schemeClr val="bg1"/>
                </a:solidFill>
              </a:defRPr>
            </a:lvl1pPr>
          </a:lstStyle>
          <a:p>
            <a:pPr lvl="0"/>
            <a:r>
              <a:rPr lang="en-US" dirty="0"/>
              <a:t>Presentation sub-title</a:t>
            </a:r>
          </a:p>
        </p:txBody>
      </p:sp>
      <p:grpSp>
        <p:nvGrpSpPr>
          <p:cNvPr id="32" name="Group 31"/>
          <p:cNvGrpSpPr>
            <a:grpSpLocks noChangeAspect="1"/>
          </p:cNvGrpSpPr>
          <p:nvPr userDrawn="1"/>
        </p:nvGrpSpPr>
        <p:grpSpPr bwMode="gray">
          <a:xfrm>
            <a:off x="470041" y="186566"/>
            <a:ext cx="1691640" cy="600405"/>
            <a:chOff x="449263" y="398463"/>
            <a:chExt cx="1789112" cy="635000"/>
          </a:xfrm>
        </p:grpSpPr>
        <p:sp>
          <p:nvSpPr>
            <p:cNvPr id="33" name="Freeform 5"/>
            <p:cNvSpPr>
              <a:spLocks noEditPoints="1"/>
            </p:cNvSpPr>
            <p:nvPr userDrawn="1"/>
          </p:nvSpPr>
          <p:spPr bwMode="gray">
            <a:xfrm>
              <a:off x="668338" y="735013"/>
              <a:ext cx="1570037" cy="298450"/>
            </a:xfrm>
            <a:custGeom>
              <a:avLst/>
              <a:gdLst>
                <a:gd name="T0" fmla="*/ 63 w 510"/>
                <a:gd name="T1" fmla="*/ 91 h 97"/>
                <a:gd name="T2" fmla="*/ 47 w 510"/>
                <a:gd name="T3" fmla="*/ 14 h 97"/>
                <a:gd name="T4" fmla="*/ 81 w 510"/>
                <a:gd name="T5" fmla="*/ 43 h 97"/>
                <a:gd name="T6" fmla="*/ 0 w 510"/>
                <a:gd name="T7" fmla="*/ 43 h 97"/>
                <a:gd name="T8" fmla="*/ 35 w 510"/>
                <a:gd name="T9" fmla="*/ 14 h 97"/>
                <a:gd name="T10" fmla="*/ 18 w 510"/>
                <a:gd name="T11" fmla="*/ 91 h 97"/>
                <a:gd name="T12" fmla="*/ 119 w 510"/>
                <a:gd name="T13" fmla="*/ 95 h 97"/>
                <a:gd name="T14" fmla="*/ 109 w 510"/>
                <a:gd name="T15" fmla="*/ 82 h 97"/>
                <a:gd name="T16" fmla="*/ 140 w 510"/>
                <a:gd name="T17" fmla="*/ 53 h 97"/>
                <a:gd name="T18" fmla="*/ 130 w 510"/>
                <a:gd name="T19" fmla="*/ 91 h 97"/>
                <a:gd name="T20" fmla="*/ 159 w 510"/>
                <a:gd name="T21" fmla="*/ 91 h 97"/>
                <a:gd name="T22" fmla="*/ 150 w 510"/>
                <a:gd name="T23" fmla="*/ 52 h 97"/>
                <a:gd name="T24" fmla="*/ 109 w 510"/>
                <a:gd name="T25" fmla="*/ 49 h 97"/>
                <a:gd name="T26" fmla="*/ 90 w 510"/>
                <a:gd name="T27" fmla="*/ 2 h 97"/>
                <a:gd name="T28" fmla="*/ 99 w 510"/>
                <a:gd name="T29" fmla="*/ 15 h 97"/>
                <a:gd name="T30" fmla="*/ 90 w 510"/>
                <a:gd name="T31" fmla="*/ 91 h 97"/>
                <a:gd name="T32" fmla="*/ 211 w 510"/>
                <a:gd name="T33" fmla="*/ 82 h 97"/>
                <a:gd name="T34" fmla="*/ 233 w 510"/>
                <a:gd name="T35" fmla="*/ 91 h 97"/>
                <a:gd name="T36" fmla="*/ 222 w 510"/>
                <a:gd name="T37" fmla="*/ 86 h 97"/>
                <a:gd name="T38" fmla="*/ 174 w 510"/>
                <a:gd name="T39" fmla="*/ 47 h 97"/>
                <a:gd name="T40" fmla="*/ 185 w 510"/>
                <a:gd name="T41" fmla="*/ 40 h 97"/>
                <a:gd name="T42" fmla="*/ 212 w 510"/>
                <a:gd name="T43" fmla="*/ 54 h 97"/>
                <a:gd name="T44" fmla="*/ 187 w 510"/>
                <a:gd name="T45" fmla="*/ 97 h 97"/>
                <a:gd name="T46" fmla="*/ 212 w 510"/>
                <a:gd name="T47" fmla="*/ 60 h 97"/>
                <a:gd name="T48" fmla="*/ 271 w 510"/>
                <a:gd name="T49" fmla="*/ 97 h 97"/>
                <a:gd name="T50" fmla="*/ 275 w 510"/>
                <a:gd name="T51" fmla="*/ 92 h 97"/>
                <a:gd name="T52" fmla="*/ 288 w 510"/>
                <a:gd name="T53" fmla="*/ 39 h 97"/>
                <a:gd name="T54" fmla="*/ 287 w 510"/>
                <a:gd name="T55" fmla="*/ 57 h 97"/>
                <a:gd name="T56" fmla="*/ 242 w 510"/>
                <a:gd name="T57" fmla="*/ 64 h 97"/>
                <a:gd name="T58" fmla="*/ 337 w 510"/>
                <a:gd name="T59" fmla="*/ 95 h 97"/>
                <a:gd name="T60" fmla="*/ 327 w 510"/>
                <a:gd name="T61" fmla="*/ 82 h 97"/>
                <a:gd name="T62" fmla="*/ 357 w 510"/>
                <a:gd name="T63" fmla="*/ 53 h 97"/>
                <a:gd name="T64" fmla="*/ 347 w 510"/>
                <a:gd name="T65" fmla="*/ 91 h 97"/>
                <a:gd name="T66" fmla="*/ 376 w 510"/>
                <a:gd name="T67" fmla="*/ 91 h 97"/>
                <a:gd name="T68" fmla="*/ 368 w 510"/>
                <a:gd name="T69" fmla="*/ 52 h 97"/>
                <a:gd name="T70" fmla="*/ 326 w 510"/>
                <a:gd name="T71" fmla="*/ 49 h 97"/>
                <a:gd name="T72" fmla="*/ 307 w 510"/>
                <a:gd name="T73" fmla="*/ 2 h 97"/>
                <a:gd name="T74" fmla="*/ 317 w 510"/>
                <a:gd name="T75" fmla="*/ 15 h 97"/>
                <a:gd name="T76" fmla="*/ 307 w 510"/>
                <a:gd name="T77" fmla="*/ 91 h 97"/>
                <a:gd name="T78" fmla="*/ 444 w 510"/>
                <a:gd name="T79" fmla="*/ 81 h 97"/>
                <a:gd name="T80" fmla="*/ 399 w 510"/>
                <a:gd name="T81" fmla="*/ 65 h 97"/>
                <a:gd name="T82" fmla="*/ 417 w 510"/>
                <a:gd name="T83" fmla="*/ 30 h 97"/>
                <a:gd name="T84" fmla="*/ 399 w 510"/>
                <a:gd name="T85" fmla="*/ 60 h 97"/>
                <a:gd name="T86" fmla="*/ 423 w 510"/>
                <a:gd name="T87" fmla="*/ 60 h 97"/>
                <a:gd name="T88" fmla="*/ 489 w 510"/>
                <a:gd name="T89" fmla="*/ 95 h 97"/>
                <a:gd name="T90" fmla="*/ 477 w 510"/>
                <a:gd name="T91" fmla="*/ 82 h 97"/>
                <a:gd name="T92" fmla="*/ 499 w 510"/>
                <a:gd name="T93" fmla="*/ 37 h 97"/>
                <a:gd name="T94" fmla="*/ 510 w 510"/>
                <a:gd name="T95" fmla="*/ 42 h 97"/>
                <a:gd name="T96" fmla="*/ 475 w 510"/>
                <a:gd name="T97" fmla="*/ 56 h 97"/>
                <a:gd name="T98" fmla="*/ 457 w 510"/>
                <a:gd name="T99" fmla="*/ 36 h 97"/>
                <a:gd name="T100" fmla="*/ 466 w 510"/>
                <a:gd name="T101" fmla="*/ 82 h 97"/>
                <a:gd name="T102" fmla="*/ 457 w 510"/>
                <a:gd name="T103"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0" h="97">
                  <a:moveTo>
                    <a:pt x="18" y="95"/>
                  </a:moveTo>
                  <a:cubicBezTo>
                    <a:pt x="63" y="95"/>
                    <a:pt x="63" y="95"/>
                    <a:pt x="63" y="95"/>
                  </a:cubicBezTo>
                  <a:cubicBezTo>
                    <a:pt x="63" y="91"/>
                    <a:pt x="63" y="91"/>
                    <a:pt x="63" y="91"/>
                  </a:cubicBezTo>
                  <a:cubicBezTo>
                    <a:pt x="57" y="91"/>
                    <a:pt x="57" y="91"/>
                    <a:pt x="57" y="91"/>
                  </a:cubicBezTo>
                  <a:cubicBezTo>
                    <a:pt x="49" y="91"/>
                    <a:pt x="47" y="89"/>
                    <a:pt x="47" y="82"/>
                  </a:cubicBezTo>
                  <a:cubicBezTo>
                    <a:pt x="47" y="14"/>
                    <a:pt x="47" y="14"/>
                    <a:pt x="47" y="14"/>
                  </a:cubicBezTo>
                  <a:cubicBezTo>
                    <a:pt x="51" y="14"/>
                    <a:pt x="51" y="14"/>
                    <a:pt x="51" y="14"/>
                  </a:cubicBezTo>
                  <a:cubicBezTo>
                    <a:pt x="73" y="14"/>
                    <a:pt x="74" y="21"/>
                    <a:pt x="78" y="43"/>
                  </a:cubicBezTo>
                  <a:cubicBezTo>
                    <a:pt x="81" y="43"/>
                    <a:pt x="81" y="43"/>
                    <a:pt x="81" y="43"/>
                  </a:cubicBezTo>
                  <a:cubicBezTo>
                    <a:pt x="79" y="10"/>
                    <a:pt x="79" y="10"/>
                    <a:pt x="79" y="10"/>
                  </a:cubicBezTo>
                  <a:cubicBezTo>
                    <a:pt x="1" y="10"/>
                    <a:pt x="1" y="10"/>
                    <a:pt x="1" y="10"/>
                  </a:cubicBezTo>
                  <a:cubicBezTo>
                    <a:pt x="0" y="43"/>
                    <a:pt x="0" y="43"/>
                    <a:pt x="0" y="43"/>
                  </a:cubicBezTo>
                  <a:cubicBezTo>
                    <a:pt x="2" y="43"/>
                    <a:pt x="2" y="43"/>
                    <a:pt x="2" y="43"/>
                  </a:cubicBezTo>
                  <a:cubicBezTo>
                    <a:pt x="6" y="21"/>
                    <a:pt x="9" y="14"/>
                    <a:pt x="30" y="14"/>
                  </a:cubicBezTo>
                  <a:cubicBezTo>
                    <a:pt x="35" y="14"/>
                    <a:pt x="35" y="14"/>
                    <a:pt x="35" y="14"/>
                  </a:cubicBezTo>
                  <a:cubicBezTo>
                    <a:pt x="35" y="82"/>
                    <a:pt x="35" y="82"/>
                    <a:pt x="35" y="82"/>
                  </a:cubicBezTo>
                  <a:cubicBezTo>
                    <a:pt x="35" y="89"/>
                    <a:pt x="32" y="91"/>
                    <a:pt x="25" y="91"/>
                  </a:cubicBezTo>
                  <a:cubicBezTo>
                    <a:pt x="18" y="91"/>
                    <a:pt x="18" y="91"/>
                    <a:pt x="18" y="91"/>
                  </a:cubicBezTo>
                  <a:cubicBezTo>
                    <a:pt x="18" y="95"/>
                    <a:pt x="18" y="95"/>
                    <a:pt x="18" y="95"/>
                  </a:cubicBezTo>
                  <a:close/>
                  <a:moveTo>
                    <a:pt x="90" y="95"/>
                  </a:moveTo>
                  <a:cubicBezTo>
                    <a:pt x="119" y="95"/>
                    <a:pt x="119" y="95"/>
                    <a:pt x="119" y="95"/>
                  </a:cubicBezTo>
                  <a:cubicBezTo>
                    <a:pt x="119" y="91"/>
                    <a:pt x="119" y="91"/>
                    <a:pt x="119" y="91"/>
                  </a:cubicBezTo>
                  <a:cubicBezTo>
                    <a:pt x="118" y="91"/>
                    <a:pt x="118" y="91"/>
                    <a:pt x="118" y="91"/>
                  </a:cubicBezTo>
                  <a:cubicBezTo>
                    <a:pt x="111" y="91"/>
                    <a:pt x="109" y="89"/>
                    <a:pt x="109" y="82"/>
                  </a:cubicBezTo>
                  <a:cubicBezTo>
                    <a:pt x="109" y="67"/>
                    <a:pt x="109" y="67"/>
                    <a:pt x="109" y="67"/>
                  </a:cubicBezTo>
                  <a:cubicBezTo>
                    <a:pt x="109" y="53"/>
                    <a:pt x="118" y="37"/>
                    <a:pt x="129" y="37"/>
                  </a:cubicBezTo>
                  <a:cubicBezTo>
                    <a:pt x="136" y="37"/>
                    <a:pt x="140" y="42"/>
                    <a:pt x="140" y="53"/>
                  </a:cubicBezTo>
                  <a:cubicBezTo>
                    <a:pt x="140" y="82"/>
                    <a:pt x="140" y="82"/>
                    <a:pt x="140" y="82"/>
                  </a:cubicBezTo>
                  <a:cubicBezTo>
                    <a:pt x="140" y="89"/>
                    <a:pt x="138" y="91"/>
                    <a:pt x="132" y="91"/>
                  </a:cubicBezTo>
                  <a:cubicBezTo>
                    <a:pt x="130" y="91"/>
                    <a:pt x="130" y="91"/>
                    <a:pt x="130" y="91"/>
                  </a:cubicBezTo>
                  <a:cubicBezTo>
                    <a:pt x="130" y="95"/>
                    <a:pt x="130" y="95"/>
                    <a:pt x="130" y="95"/>
                  </a:cubicBezTo>
                  <a:cubicBezTo>
                    <a:pt x="159" y="95"/>
                    <a:pt x="159" y="95"/>
                    <a:pt x="159" y="95"/>
                  </a:cubicBezTo>
                  <a:cubicBezTo>
                    <a:pt x="159" y="91"/>
                    <a:pt x="159" y="91"/>
                    <a:pt x="159" y="91"/>
                  </a:cubicBezTo>
                  <a:cubicBezTo>
                    <a:pt x="159" y="91"/>
                    <a:pt x="159" y="91"/>
                    <a:pt x="159" y="91"/>
                  </a:cubicBezTo>
                  <a:cubicBezTo>
                    <a:pt x="152" y="91"/>
                    <a:pt x="150" y="89"/>
                    <a:pt x="150" y="82"/>
                  </a:cubicBezTo>
                  <a:cubicBezTo>
                    <a:pt x="150" y="52"/>
                    <a:pt x="150" y="52"/>
                    <a:pt x="150" y="52"/>
                  </a:cubicBezTo>
                  <a:cubicBezTo>
                    <a:pt x="150" y="38"/>
                    <a:pt x="144" y="31"/>
                    <a:pt x="132" y="31"/>
                  </a:cubicBezTo>
                  <a:cubicBezTo>
                    <a:pt x="122" y="31"/>
                    <a:pt x="115" y="39"/>
                    <a:pt x="109" y="49"/>
                  </a:cubicBezTo>
                  <a:cubicBezTo>
                    <a:pt x="109" y="49"/>
                    <a:pt x="109" y="49"/>
                    <a:pt x="109" y="49"/>
                  </a:cubicBezTo>
                  <a:cubicBezTo>
                    <a:pt x="109" y="31"/>
                    <a:pt x="109" y="31"/>
                    <a:pt x="109" y="31"/>
                  </a:cubicBezTo>
                  <a:cubicBezTo>
                    <a:pt x="109" y="0"/>
                    <a:pt x="109" y="0"/>
                    <a:pt x="109" y="0"/>
                  </a:cubicBezTo>
                  <a:cubicBezTo>
                    <a:pt x="90" y="2"/>
                    <a:pt x="90" y="2"/>
                    <a:pt x="90" y="2"/>
                  </a:cubicBezTo>
                  <a:cubicBezTo>
                    <a:pt x="90" y="6"/>
                    <a:pt x="90" y="6"/>
                    <a:pt x="90" y="6"/>
                  </a:cubicBezTo>
                  <a:cubicBezTo>
                    <a:pt x="91" y="6"/>
                    <a:pt x="91" y="6"/>
                    <a:pt x="91" y="6"/>
                  </a:cubicBezTo>
                  <a:cubicBezTo>
                    <a:pt x="98" y="6"/>
                    <a:pt x="99" y="8"/>
                    <a:pt x="99" y="15"/>
                  </a:cubicBezTo>
                  <a:cubicBezTo>
                    <a:pt x="99" y="82"/>
                    <a:pt x="99" y="82"/>
                    <a:pt x="99" y="82"/>
                  </a:cubicBezTo>
                  <a:cubicBezTo>
                    <a:pt x="99" y="89"/>
                    <a:pt x="98" y="91"/>
                    <a:pt x="91" y="91"/>
                  </a:cubicBezTo>
                  <a:cubicBezTo>
                    <a:pt x="90" y="91"/>
                    <a:pt x="90" y="91"/>
                    <a:pt x="90" y="91"/>
                  </a:cubicBezTo>
                  <a:cubicBezTo>
                    <a:pt x="90" y="95"/>
                    <a:pt x="90" y="95"/>
                    <a:pt x="90" y="95"/>
                  </a:cubicBezTo>
                  <a:close/>
                  <a:moveTo>
                    <a:pt x="187" y="97"/>
                  </a:moveTo>
                  <a:cubicBezTo>
                    <a:pt x="197" y="97"/>
                    <a:pt x="206" y="91"/>
                    <a:pt x="211" y="82"/>
                  </a:cubicBezTo>
                  <a:cubicBezTo>
                    <a:pt x="212" y="82"/>
                    <a:pt x="212" y="82"/>
                    <a:pt x="212" y="82"/>
                  </a:cubicBezTo>
                  <a:cubicBezTo>
                    <a:pt x="212" y="92"/>
                    <a:pt x="216" y="96"/>
                    <a:pt x="222" y="96"/>
                  </a:cubicBezTo>
                  <a:cubicBezTo>
                    <a:pt x="226" y="96"/>
                    <a:pt x="230" y="94"/>
                    <a:pt x="233" y="91"/>
                  </a:cubicBezTo>
                  <a:cubicBezTo>
                    <a:pt x="231" y="89"/>
                    <a:pt x="231" y="89"/>
                    <a:pt x="231" y="89"/>
                  </a:cubicBezTo>
                  <a:cubicBezTo>
                    <a:pt x="229" y="90"/>
                    <a:pt x="228" y="91"/>
                    <a:pt x="226" y="91"/>
                  </a:cubicBezTo>
                  <a:cubicBezTo>
                    <a:pt x="223" y="91"/>
                    <a:pt x="222" y="90"/>
                    <a:pt x="222" y="86"/>
                  </a:cubicBezTo>
                  <a:cubicBezTo>
                    <a:pt x="222" y="53"/>
                    <a:pt x="222" y="53"/>
                    <a:pt x="222" y="53"/>
                  </a:cubicBezTo>
                  <a:cubicBezTo>
                    <a:pt x="222" y="37"/>
                    <a:pt x="213" y="30"/>
                    <a:pt x="199" y="30"/>
                  </a:cubicBezTo>
                  <a:cubicBezTo>
                    <a:pt x="184" y="30"/>
                    <a:pt x="174" y="37"/>
                    <a:pt x="174" y="47"/>
                  </a:cubicBezTo>
                  <a:cubicBezTo>
                    <a:pt x="174" y="51"/>
                    <a:pt x="176" y="54"/>
                    <a:pt x="182" y="54"/>
                  </a:cubicBezTo>
                  <a:cubicBezTo>
                    <a:pt x="186" y="54"/>
                    <a:pt x="189" y="51"/>
                    <a:pt x="189" y="47"/>
                  </a:cubicBezTo>
                  <a:cubicBezTo>
                    <a:pt x="189" y="44"/>
                    <a:pt x="188" y="42"/>
                    <a:pt x="185" y="40"/>
                  </a:cubicBezTo>
                  <a:cubicBezTo>
                    <a:pt x="184" y="39"/>
                    <a:pt x="184" y="39"/>
                    <a:pt x="184" y="38"/>
                  </a:cubicBezTo>
                  <a:cubicBezTo>
                    <a:pt x="184" y="37"/>
                    <a:pt x="188" y="34"/>
                    <a:pt x="196" y="34"/>
                  </a:cubicBezTo>
                  <a:cubicBezTo>
                    <a:pt x="207" y="34"/>
                    <a:pt x="212" y="40"/>
                    <a:pt x="212" y="54"/>
                  </a:cubicBezTo>
                  <a:cubicBezTo>
                    <a:pt x="212" y="57"/>
                    <a:pt x="212" y="57"/>
                    <a:pt x="212" y="57"/>
                  </a:cubicBezTo>
                  <a:cubicBezTo>
                    <a:pt x="183" y="63"/>
                    <a:pt x="171" y="70"/>
                    <a:pt x="171" y="82"/>
                  </a:cubicBezTo>
                  <a:cubicBezTo>
                    <a:pt x="171" y="92"/>
                    <a:pt x="178" y="97"/>
                    <a:pt x="187" y="97"/>
                  </a:cubicBezTo>
                  <a:close/>
                  <a:moveTo>
                    <a:pt x="192" y="91"/>
                  </a:moveTo>
                  <a:cubicBezTo>
                    <a:pt x="186" y="91"/>
                    <a:pt x="183" y="86"/>
                    <a:pt x="183" y="80"/>
                  </a:cubicBezTo>
                  <a:cubicBezTo>
                    <a:pt x="183" y="71"/>
                    <a:pt x="188" y="65"/>
                    <a:pt x="212" y="60"/>
                  </a:cubicBezTo>
                  <a:cubicBezTo>
                    <a:pt x="212" y="68"/>
                    <a:pt x="212" y="68"/>
                    <a:pt x="212" y="68"/>
                  </a:cubicBezTo>
                  <a:cubicBezTo>
                    <a:pt x="212" y="82"/>
                    <a:pt x="201" y="91"/>
                    <a:pt x="192" y="91"/>
                  </a:cubicBezTo>
                  <a:close/>
                  <a:moveTo>
                    <a:pt x="271" y="97"/>
                  </a:moveTo>
                  <a:cubicBezTo>
                    <a:pt x="283" y="97"/>
                    <a:pt x="291" y="91"/>
                    <a:pt x="297" y="83"/>
                  </a:cubicBezTo>
                  <a:cubicBezTo>
                    <a:pt x="295" y="81"/>
                    <a:pt x="295" y="81"/>
                    <a:pt x="295" y="81"/>
                  </a:cubicBezTo>
                  <a:cubicBezTo>
                    <a:pt x="289" y="87"/>
                    <a:pt x="283" y="92"/>
                    <a:pt x="275" y="92"/>
                  </a:cubicBezTo>
                  <a:cubicBezTo>
                    <a:pt x="264" y="92"/>
                    <a:pt x="255" y="80"/>
                    <a:pt x="255" y="63"/>
                  </a:cubicBezTo>
                  <a:cubicBezTo>
                    <a:pt x="255" y="45"/>
                    <a:pt x="262" y="34"/>
                    <a:pt x="274" y="34"/>
                  </a:cubicBezTo>
                  <a:cubicBezTo>
                    <a:pt x="281" y="34"/>
                    <a:pt x="285" y="35"/>
                    <a:pt x="288" y="39"/>
                  </a:cubicBezTo>
                  <a:cubicBezTo>
                    <a:pt x="288" y="40"/>
                    <a:pt x="288" y="41"/>
                    <a:pt x="286" y="41"/>
                  </a:cubicBezTo>
                  <a:cubicBezTo>
                    <a:pt x="282" y="42"/>
                    <a:pt x="279" y="44"/>
                    <a:pt x="279" y="49"/>
                  </a:cubicBezTo>
                  <a:cubicBezTo>
                    <a:pt x="279" y="54"/>
                    <a:pt x="283" y="57"/>
                    <a:pt x="287" y="57"/>
                  </a:cubicBezTo>
                  <a:cubicBezTo>
                    <a:pt x="292" y="57"/>
                    <a:pt x="296" y="54"/>
                    <a:pt x="296" y="47"/>
                  </a:cubicBezTo>
                  <a:cubicBezTo>
                    <a:pt x="296" y="38"/>
                    <a:pt x="286" y="30"/>
                    <a:pt x="275" y="30"/>
                  </a:cubicBezTo>
                  <a:cubicBezTo>
                    <a:pt x="259" y="30"/>
                    <a:pt x="242" y="43"/>
                    <a:pt x="242" y="64"/>
                  </a:cubicBezTo>
                  <a:cubicBezTo>
                    <a:pt x="242" y="84"/>
                    <a:pt x="255" y="97"/>
                    <a:pt x="271" y="97"/>
                  </a:cubicBezTo>
                  <a:close/>
                  <a:moveTo>
                    <a:pt x="307" y="95"/>
                  </a:moveTo>
                  <a:cubicBezTo>
                    <a:pt x="337" y="95"/>
                    <a:pt x="337" y="95"/>
                    <a:pt x="337" y="95"/>
                  </a:cubicBezTo>
                  <a:cubicBezTo>
                    <a:pt x="337" y="91"/>
                    <a:pt x="337" y="91"/>
                    <a:pt x="337" y="91"/>
                  </a:cubicBezTo>
                  <a:cubicBezTo>
                    <a:pt x="335" y="91"/>
                    <a:pt x="335" y="91"/>
                    <a:pt x="335" y="91"/>
                  </a:cubicBezTo>
                  <a:cubicBezTo>
                    <a:pt x="328" y="91"/>
                    <a:pt x="327" y="89"/>
                    <a:pt x="327" y="82"/>
                  </a:cubicBezTo>
                  <a:cubicBezTo>
                    <a:pt x="327" y="67"/>
                    <a:pt x="327" y="67"/>
                    <a:pt x="327" y="67"/>
                  </a:cubicBezTo>
                  <a:cubicBezTo>
                    <a:pt x="327" y="53"/>
                    <a:pt x="336" y="37"/>
                    <a:pt x="346" y="37"/>
                  </a:cubicBezTo>
                  <a:cubicBezTo>
                    <a:pt x="354" y="37"/>
                    <a:pt x="357" y="42"/>
                    <a:pt x="357" y="53"/>
                  </a:cubicBezTo>
                  <a:cubicBezTo>
                    <a:pt x="357" y="82"/>
                    <a:pt x="357" y="82"/>
                    <a:pt x="357" y="82"/>
                  </a:cubicBezTo>
                  <a:cubicBezTo>
                    <a:pt x="357" y="89"/>
                    <a:pt x="356" y="91"/>
                    <a:pt x="349" y="91"/>
                  </a:cubicBezTo>
                  <a:cubicBezTo>
                    <a:pt x="347" y="91"/>
                    <a:pt x="347" y="91"/>
                    <a:pt x="347" y="91"/>
                  </a:cubicBezTo>
                  <a:cubicBezTo>
                    <a:pt x="347" y="95"/>
                    <a:pt x="347" y="95"/>
                    <a:pt x="347" y="95"/>
                  </a:cubicBezTo>
                  <a:cubicBezTo>
                    <a:pt x="376" y="95"/>
                    <a:pt x="376" y="95"/>
                    <a:pt x="376" y="95"/>
                  </a:cubicBezTo>
                  <a:cubicBezTo>
                    <a:pt x="376" y="91"/>
                    <a:pt x="376" y="91"/>
                    <a:pt x="376" y="91"/>
                  </a:cubicBezTo>
                  <a:cubicBezTo>
                    <a:pt x="376" y="91"/>
                    <a:pt x="376" y="91"/>
                    <a:pt x="376" y="91"/>
                  </a:cubicBezTo>
                  <a:cubicBezTo>
                    <a:pt x="369" y="91"/>
                    <a:pt x="368" y="89"/>
                    <a:pt x="368" y="82"/>
                  </a:cubicBezTo>
                  <a:cubicBezTo>
                    <a:pt x="368" y="52"/>
                    <a:pt x="368" y="52"/>
                    <a:pt x="368" y="52"/>
                  </a:cubicBezTo>
                  <a:cubicBezTo>
                    <a:pt x="368" y="38"/>
                    <a:pt x="361" y="31"/>
                    <a:pt x="349" y="31"/>
                  </a:cubicBezTo>
                  <a:cubicBezTo>
                    <a:pt x="339" y="31"/>
                    <a:pt x="332" y="39"/>
                    <a:pt x="327" y="49"/>
                  </a:cubicBezTo>
                  <a:cubicBezTo>
                    <a:pt x="326" y="49"/>
                    <a:pt x="326" y="49"/>
                    <a:pt x="326" y="49"/>
                  </a:cubicBezTo>
                  <a:cubicBezTo>
                    <a:pt x="327" y="31"/>
                    <a:pt x="327" y="31"/>
                    <a:pt x="327" y="31"/>
                  </a:cubicBezTo>
                  <a:cubicBezTo>
                    <a:pt x="327" y="0"/>
                    <a:pt x="327" y="0"/>
                    <a:pt x="327" y="0"/>
                  </a:cubicBezTo>
                  <a:cubicBezTo>
                    <a:pt x="307" y="2"/>
                    <a:pt x="307" y="2"/>
                    <a:pt x="307" y="2"/>
                  </a:cubicBezTo>
                  <a:cubicBezTo>
                    <a:pt x="307" y="6"/>
                    <a:pt x="307" y="6"/>
                    <a:pt x="307" y="6"/>
                  </a:cubicBezTo>
                  <a:cubicBezTo>
                    <a:pt x="308" y="6"/>
                    <a:pt x="308" y="6"/>
                    <a:pt x="308" y="6"/>
                  </a:cubicBezTo>
                  <a:cubicBezTo>
                    <a:pt x="315" y="6"/>
                    <a:pt x="317" y="8"/>
                    <a:pt x="317" y="15"/>
                  </a:cubicBezTo>
                  <a:cubicBezTo>
                    <a:pt x="317" y="82"/>
                    <a:pt x="317" y="82"/>
                    <a:pt x="317" y="82"/>
                  </a:cubicBezTo>
                  <a:cubicBezTo>
                    <a:pt x="317" y="89"/>
                    <a:pt x="315" y="91"/>
                    <a:pt x="308" y="91"/>
                  </a:cubicBezTo>
                  <a:cubicBezTo>
                    <a:pt x="307" y="91"/>
                    <a:pt x="307" y="91"/>
                    <a:pt x="307" y="91"/>
                  </a:cubicBezTo>
                  <a:cubicBezTo>
                    <a:pt x="307" y="95"/>
                    <a:pt x="307" y="95"/>
                    <a:pt x="307" y="95"/>
                  </a:cubicBezTo>
                  <a:close/>
                  <a:moveTo>
                    <a:pt x="416" y="97"/>
                  </a:moveTo>
                  <a:cubicBezTo>
                    <a:pt x="429" y="97"/>
                    <a:pt x="437" y="90"/>
                    <a:pt x="444" y="81"/>
                  </a:cubicBezTo>
                  <a:cubicBezTo>
                    <a:pt x="441" y="79"/>
                    <a:pt x="441" y="79"/>
                    <a:pt x="441" y="79"/>
                  </a:cubicBezTo>
                  <a:cubicBezTo>
                    <a:pt x="435" y="87"/>
                    <a:pt x="428" y="92"/>
                    <a:pt x="419" y="92"/>
                  </a:cubicBezTo>
                  <a:cubicBezTo>
                    <a:pt x="407" y="92"/>
                    <a:pt x="400" y="81"/>
                    <a:pt x="399" y="65"/>
                  </a:cubicBezTo>
                  <a:cubicBezTo>
                    <a:pt x="443" y="65"/>
                    <a:pt x="443" y="65"/>
                    <a:pt x="443" y="65"/>
                  </a:cubicBezTo>
                  <a:cubicBezTo>
                    <a:pt x="443" y="64"/>
                    <a:pt x="443" y="61"/>
                    <a:pt x="443" y="60"/>
                  </a:cubicBezTo>
                  <a:cubicBezTo>
                    <a:pt x="443" y="41"/>
                    <a:pt x="431" y="30"/>
                    <a:pt x="417" y="30"/>
                  </a:cubicBezTo>
                  <a:cubicBezTo>
                    <a:pt x="402" y="30"/>
                    <a:pt x="388" y="44"/>
                    <a:pt x="388" y="64"/>
                  </a:cubicBezTo>
                  <a:cubicBezTo>
                    <a:pt x="388" y="84"/>
                    <a:pt x="399" y="97"/>
                    <a:pt x="416" y="97"/>
                  </a:cubicBezTo>
                  <a:close/>
                  <a:moveTo>
                    <a:pt x="399" y="60"/>
                  </a:moveTo>
                  <a:cubicBezTo>
                    <a:pt x="400" y="44"/>
                    <a:pt x="407" y="34"/>
                    <a:pt x="416" y="34"/>
                  </a:cubicBezTo>
                  <a:cubicBezTo>
                    <a:pt x="426" y="34"/>
                    <a:pt x="431" y="44"/>
                    <a:pt x="431" y="54"/>
                  </a:cubicBezTo>
                  <a:cubicBezTo>
                    <a:pt x="431" y="60"/>
                    <a:pt x="430" y="60"/>
                    <a:pt x="423" y="60"/>
                  </a:cubicBezTo>
                  <a:cubicBezTo>
                    <a:pt x="399" y="60"/>
                    <a:pt x="399" y="60"/>
                    <a:pt x="399" y="60"/>
                  </a:cubicBezTo>
                  <a:close/>
                  <a:moveTo>
                    <a:pt x="457" y="95"/>
                  </a:moveTo>
                  <a:cubicBezTo>
                    <a:pt x="489" y="95"/>
                    <a:pt x="489" y="95"/>
                    <a:pt x="489" y="95"/>
                  </a:cubicBezTo>
                  <a:cubicBezTo>
                    <a:pt x="489" y="91"/>
                    <a:pt x="489" y="91"/>
                    <a:pt x="489" y="91"/>
                  </a:cubicBezTo>
                  <a:cubicBezTo>
                    <a:pt x="485" y="91"/>
                    <a:pt x="485" y="91"/>
                    <a:pt x="485" y="91"/>
                  </a:cubicBezTo>
                  <a:cubicBezTo>
                    <a:pt x="478" y="91"/>
                    <a:pt x="477" y="89"/>
                    <a:pt x="477" y="82"/>
                  </a:cubicBezTo>
                  <a:cubicBezTo>
                    <a:pt x="477" y="73"/>
                    <a:pt x="477" y="73"/>
                    <a:pt x="477" y="73"/>
                  </a:cubicBezTo>
                  <a:cubicBezTo>
                    <a:pt x="477" y="59"/>
                    <a:pt x="487" y="35"/>
                    <a:pt x="497" y="35"/>
                  </a:cubicBezTo>
                  <a:cubicBezTo>
                    <a:pt x="499" y="35"/>
                    <a:pt x="500" y="37"/>
                    <a:pt x="499" y="37"/>
                  </a:cubicBezTo>
                  <a:cubicBezTo>
                    <a:pt x="496" y="39"/>
                    <a:pt x="495" y="41"/>
                    <a:pt x="495" y="44"/>
                  </a:cubicBezTo>
                  <a:cubicBezTo>
                    <a:pt x="495" y="48"/>
                    <a:pt x="497" y="51"/>
                    <a:pt x="502" y="51"/>
                  </a:cubicBezTo>
                  <a:cubicBezTo>
                    <a:pt x="507" y="51"/>
                    <a:pt x="510" y="47"/>
                    <a:pt x="510" y="42"/>
                  </a:cubicBezTo>
                  <a:cubicBezTo>
                    <a:pt x="510" y="36"/>
                    <a:pt x="506" y="30"/>
                    <a:pt x="498" y="30"/>
                  </a:cubicBezTo>
                  <a:cubicBezTo>
                    <a:pt x="489" y="30"/>
                    <a:pt x="482" y="42"/>
                    <a:pt x="476" y="56"/>
                  </a:cubicBezTo>
                  <a:cubicBezTo>
                    <a:pt x="475" y="56"/>
                    <a:pt x="475" y="56"/>
                    <a:pt x="475" y="56"/>
                  </a:cubicBezTo>
                  <a:cubicBezTo>
                    <a:pt x="477" y="31"/>
                    <a:pt x="477" y="31"/>
                    <a:pt x="477" y="31"/>
                  </a:cubicBezTo>
                  <a:cubicBezTo>
                    <a:pt x="457" y="32"/>
                    <a:pt x="457" y="32"/>
                    <a:pt x="457" y="32"/>
                  </a:cubicBezTo>
                  <a:cubicBezTo>
                    <a:pt x="457" y="36"/>
                    <a:pt x="457" y="36"/>
                    <a:pt x="457" y="36"/>
                  </a:cubicBezTo>
                  <a:cubicBezTo>
                    <a:pt x="458" y="36"/>
                    <a:pt x="458" y="36"/>
                    <a:pt x="458" y="36"/>
                  </a:cubicBezTo>
                  <a:cubicBezTo>
                    <a:pt x="465" y="36"/>
                    <a:pt x="466" y="38"/>
                    <a:pt x="466" y="45"/>
                  </a:cubicBezTo>
                  <a:cubicBezTo>
                    <a:pt x="466" y="82"/>
                    <a:pt x="466" y="82"/>
                    <a:pt x="466" y="82"/>
                  </a:cubicBezTo>
                  <a:cubicBezTo>
                    <a:pt x="466" y="89"/>
                    <a:pt x="465" y="91"/>
                    <a:pt x="458" y="91"/>
                  </a:cubicBezTo>
                  <a:cubicBezTo>
                    <a:pt x="457" y="91"/>
                    <a:pt x="457" y="91"/>
                    <a:pt x="457" y="91"/>
                  </a:cubicBezTo>
                  <a:cubicBezTo>
                    <a:pt x="457" y="95"/>
                    <a:pt x="457" y="95"/>
                    <a:pt x="457" y="95"/>
                  </a:cubicBezTo>
                  <a:close/>
                </a:path>
              </a:pathLst>
            </a:custGeom>
            <a:solidFill>
              <a:srgbClr val="AA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6"/>
            <p:cNvSpPr>
              <a:spLocks noEditPoints="1"/>
            </p:cNvSpPr>
            <p:nvPr userDrawn="1"/>
          </p:nvSpPr>
          <p:spPr bwMode="gray">
            <a:xfrm>
              <a:off x="701675" y="484188"/>
              <a:ext cx="1373187" cy="274638"/>
            </a:xfrm>
            <a:custGeom>
              <a:avLst/>
              <a:gdLst>
                <a:gd name="T0" fmla="*/ 29 w 446"/>
                <a:gd name="T1" fmla="*/ 61 h 89"/>
                <a:gd name="T2" fmla="*/ 20 w 446"/>
                <a:gd name="T3" fmla="*/ 1 h 89"/>
                <a:gd name="T4" fmla="*/ 1 w 446"/>
                <a:gd name="T5" fmla="*/ 6 h 89"/>
                <a:gd name="T6" fmla="*/ 1 w 446"/>
                <a:gd name="T7" fmla="*/ 61 h 89"/>
                <a:gd name="T8" fmla="*/ 43 w 446"/>
                <a:gd name="T9" fmla="*/ 65 h 89"/>
                <a:gd name="T10" fmla="*/ 72 w 446"/>
                <a:gd name="T11" fmla="*/ 61 h 89"/>
                <a:gd name="T12" fmla="*/ 82 w 446"/>
                <a:gd name="T13" fmla="*/ 7 h 89"/>
                <a:gd name="T14" fmla="*/ 84 w 446"/>
                <a:gd name="T15" fmla="*/ 61 h 89"/>
                <a:gd name="T16" fmla="*/ 113 w 446"/>
                <a:gd name="T17" fmla="*/ 65 h 89"/>
                <a:gd name="T18" fmla="*/ 103 w 446"/>
                <a:gd name="T19" fmla="*/ 52 h 89"/>
                <a:gd name="T20" fmla="*/ 132 w 446"/>
                <a:gd name="T21" fmla="*/ 22 h 89"/>
                <a:gd name="T22" fmla="*/ 122 w 446"/>
                <a:gd name="T23" fmla="*/ 61 h 89"/>
                <a:gd name="T24" fmla="*/ 151 w 446"/>
                <a:gd name="T25" fmla="*/ 61 h 89"/>
                <a:gd name="T26" fmla="*/ 142 w 446"/>
                <a:gd name="T27" fmla="*/ 22 h 89"/>
                <a:gd name="T28" fmla="*/ 102 w 446"/>
                <a:gd name="T29" fmla="*/ 19 h 89"/>
                <a:gd name="T30" fmla="*/ 62 w 446"/>
                <a:gd name="T31" fmla="*/ 19 h 89"/>
                <a:gd name="T32" fmla="*/ 43 w 446"/>
                <a:gd name="T33" fmla="*/ 6 h 89"/>
                <a:gd name="T34" fmla="*/ 53 w 446"/>
                <a:gd name="T35" fmla="*/ 52 h 89"/>
                <a:gd name="T36" fmla="*/ 43 w 446"/>
                <a:gd name="T37" fmla="*/ 65 h 89"/>
                <a:gd name="T38" fmla="*/ 191 w 446"/>
                <a:gd name="T39" fmla="*/ 86 h 89"/>
                <a:gd name="T40" fmla="*/ 181 w 446"/>
                <a:gd name="T41" fmla="*/ 66 h 89"/>
                <a:gd name="T42" fmla="*/ 202 w 446"/>
                <a:gd name="T43" fmla="*/ 66 h 89"/>
                <a:gd name="T44" fmla="*/ 181 w 446"/>
                <a:gd name="T45" fmla="*/ 16 h 89"/>
                <a:gd name="T46" fmla="*/ 161 w 446"/>
                <a:gd name="T47" fmla="*/ 2 h 89"/>
                <a:gd name="T48" fmla="*/ 171 w 446"/>
                <a:gd name="T49" fmla="*/ 15 h 89"/>
                <a:gd name="T50" fmla="*/ 162 w 446"/>
                <a:gd name="T51" fmla="*/ 86 h 89"/>
                <a:gd name="T52" fmla="*/ 181 w 446"/>
                <a:gd name="T53" fmla="*/ 33 h 89"/>
                <a:gd name="T54" fmla="*/ 200 w 446"/>
                <a:gd name="T55" fmla="*/ 61 h 89"/>
                <a:gd name="T56" fmla="*/ 252 w 446"/>
                <a:gd name="T57" fmla="*/ 61 h 89"/>
                <a:gd name="T58" fmla="*/ 270 w 446"/>
                <a:gd name="T59" fmla="*/ 26 h 89"/>
                <a:gd name="T60" fmla="*/ 287 w 446"/>
                <a:gd name="T61" fmla="*/ 23 h 89"/>
                <a:gd name="T62" fmla="*/ 287 w 446"/>
                <a:gd name="T63" fmla="*/ 1 h 89"/>
                <a:gd name="T64" fmla="*/ 245 w 446"/>
                <a:gd name="T65" fmla="*/ 18 h 89"/>
                <a:gd name="T66" fmla="*/ 272 w 446"/>
                <a:gd name="T67" fmla="*/ 63 h 89"/>
                <a:gd name="T68" fmla="*/ 245 w 446"/>
                <a:gd name="T69" fmla="*/ 66 h 89"/>
                <a:gd name="T70" fmla="*/ 337 w 446"/>
                <a:gd name="T71" fmla="*/ 0 h 89"/>
                <a:gd name="T72" fmla="*/ 337 w 446"/>
                <a:gd name="T73" fmla="*/ 63 h 89"/>
                <a:gd name="T74" fmla="*/ 354 w 446"/>
                <a:gd name="T75" fmla="*/ 34 h 89"/>
                <a:gd name="T76" fmla="*/ 406 w 446"/>
                <a:gd name="T77" fmla="*/ 65 h 89"/>
                <a:gd name="T78" fmla="*/ 397 w 446"/>
                <a:gd name="T79" fmla="*/ 52 h 89"/>
                <a:gd name="T80" fmla="*/ 427 w 446"/>
                <a:gd name="T81" fmla="*/ 22 h 89"/>
                <a:gd name="T82" fmla="*/ 417 w 446"/>
                <a:gd name="T83" fmla="*/ 61 h 89"/>
                <a:gd name="T84" fmla="*/ 446 w 446"/>
                <a:gd name="T85" fmla="*/ 61 h 89"/>
                <a:gd name="T86" fmla="*/ 437 w 446"/>
                <a:gd name="T87" fmla="*/ 22 h 89"/>
                <a:gd name="T88" fmla="*/ 396 w 446"/>
                <a:gd name="T89" fmla="*/ 19 h 89"/>
                <a:gd name="T90" fmla="*/ 377 w 446"/>
                <a:gd name="T91" fmla="*/ 6 h 89"/>
                <a:gd name="T92" fmla="*/ 386 w 446"/>
                <a:gd name="T93" fmla="*/ 52 h 89"/>
                <a:gd name="T94" fmla="*/ 377 w 446"/>
                <a:gd name="T95" fmla="*/ 6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6" h="89">
                  <a:moveTo>
                    <a:pt x="0" y="65"/>
                  </a:moveTo>
                  <a:cubicBezTo>
                    <a:pt x="29" y="65"/>
                    <a:pt x="29" y="65"/>
                    <a:pt x="29" y="65"/>
                  </a:cubicBezTo>
                  <a:cubicBezTo>
                    <a:pt x="29" y="61"/>
                    <a:pt x="29" y="61"/>
                    <a:pt x="29" y="61"/>
                  </a:cubicBezTo>
                  <a:cubicBezTo>
                    <a:pt x="28" y="61"/>
                    <a:pt x="28" y="61"/>
                    <a:pt x="28" y="61"/>
                  </a:cubicBezTo>
                  <a:cubicBezTo>
                    <a:pt x="21" y="61"/>
                    <a:pt x="20" y="59"/>
                    <a:pt x="20" y="52"/>
                  </a:cubicBezTo>
                  <a:cubicBezTo>
                    <a:pt x="20" y="1"/>
                    <a:pt x="20" y="1"/>
                    <a:pt x="20" y="1"/>
                  </a:cubicBezTo>
                  <a:cubicBezTo>
                    <a:pt x="0" y="2"/>
                    <a:pt x="0" y="2"/>
                    <a:pt x="0" y="2"/>
                  </a:cubicBezTo>
                  <a:cubicBezTo>
                    <a:pt x="0" y="6"/>
                    <a:pt x="0" y="6"/>
                    <a:pt x="0" y="6"/>
                  </a:cubicBezTo>
                  <a:cubicBezTo>
                    <a:pt x="1" y="6"/>
                    <a:pt x="1" y="6"/>
                    <a:pt x="1" y="6"/>
                  </a:cubicBezTo>
                  <a:cubicBezTo>
                    <a:pt x="8" y="6"/>
                    <a:pt x="10" y="8"/>
                    <a:pt x="10" y="15"/>
                  </a:cubicBezTo>
                  <a:cubicBezTo>
                    <a:pt x="10" y="52"/>
                    <a:pt x="10" y="52"/>
                    <a:pt x="10" y="52"/>
                  </a:cubicBezTo>
                  <a:cubicBezTo>
                    <a:pt x="10" y="59"/>
                    <a:pt x="8" y="61"/>
                    <a:pt x="1" y="61"/>
                  </a:cubicBezTo>
                  <a:cubicBezTo>
                    <a:pt x="0" y="61"/>
                    <a:pt x="0" y="61"/>
                    <a:pt x="0" y="61"/>
                  </a:cubicBezTo>
                  <a:cubicBezTo>
                    <a:pt x="0" y="65"/>
                    <a:pt x="0" y="65"/>
                    <a:pt x="0" y="65"/>
                  </a:cubicBezTo>
                  <a:close/>
                  <a:moveTo>
                    <a:pt x="43" y="65"/>
                  </a:moveTo>
                  <a:cubicBezTo>
                    <a:pt x="73" y="65"/>
                    <a:pt x="73" y="65"/>
                    <a:pt x="73" y="65"/>
                  </a:cubicBezTo>
                  <a:cubicBezTo>
                    <a:pt x="73" y="61"/>
                    <a:pt x="73" y="61"/>
                    <a:pt x="73" y="61"/>
                  </a:cubicBezTo>
                  <a:cubicBezTo>
                    <a:pt x="72" y="61"/>
                    <a:pt x="72" y="61"/>
                    <a:pt x="72" y="61"/>
                  </a:cubicBezTo>
                  <a:cubicBezTo>
                    <a:pt x="65" y="61"/>
                    <a:pt x="63" y="59"/>
                    <a:pt x="63" y="52"/>
                  </a:cubicBezTo>
                  <a:cubicBezTo>
                    <a:pt x="63" y="36"/>
                    <a:pt x="63" y="36"/>
                    <a:pt x="63" y="36"/>
                  </a:cubicBezTo>
                  <a:cubicBezTo>
                    <a:pt x="63" y="23"/>
                    <a:pt x="71" y="7"/>
                    <a:pt x="82" y="7"/>
                  </a:cubicBezTo>
                  <a:cubicBezTo>
                    <a:pt x="89" y="7"/>
                    <a:pt x="93" y="12"/>
                    <a:pt x="93" y="22"/>
                  </a:cubicBezTo>
                  <a:cubicBezTo>
                    <a:pt x="93" y="52"/>
                    <a:pt x="93" y="52"/>
                    <a:pt x="93" y="52"/>
                  </a:cubicBezTo>
                  <a:cubicBezTo>
                    <a:pt x="93" y="59"/>
                    <a:pt x="91" y="61"/>
                    <a:pt x="84" y="61"/>
                  </a:cubicBezTo>
                  <a:cubicBezTo>
                    <a:pt x="83" y="61"/>
                    <a:pt x="83" y="61"/>
                    <a:pt x="83" y="61"/>
                  </a:cubicBezTo>
                  <a:cubicBezTo>
                    <a:pt x="83" y="65"/>
                    <a:pt x="83" y="65"/>
                    <a:pt x="83" y="65"/>
                  </a:cubicBezTo>
                  <a:cubicBezTo>
                    <a:pt x="113" y="65"/>
                    <a:pt x="113" y="65"/>
                    <a:pt x="113" y="65"/>
                  </a:cubicBezTo>
                  <a:cubicBezTo>
                    <a:pt x="113" y="61"/>
                    <a:pt x="113" y="61"/>
                    <a:pt x="113" y="61"/>
                  </a:cubicBezTo>
                  <a:cubicBezTo>
                    <a:pt x="111" y="61"/>
                    <a:pt x="111" y="61"/>
                    <a:pt x="111" y="61"/>
                  </a:cubicBezTo>
                  <a:cubicBezTo>
                    <a:pt x="104" y="61"/>
                    <a:pt x="103" y="59"/>
                    <a:pt x="103" y="52"/>
                  </a:cubicBezTo>
                  <a:cubicBezTo>
                    <a:pt x="103" y="36"/>
                    <a:pt x="103" y="36"/>
                    <a:pt x="103" y="36"/>
                  </a:cubicBezTo>
                  <a:cubicBezTo>
                    <a:pt x="103" y="23"/>
                    <a:pt x="111" y="7"/>
                    <a:pt x="121" y="7"/>
                  </a:cubicBezTo>
                  <a:cubicBezTo>
                    <a:pt x="129" y="7"/>
                    <a:pt x="132" y="12"/>
                    <a:pt x="132" y="22"/>
                  </a:cubicBezTo>
                  <a:cubicBezTo>
                    <a:pt x="132" y="52"/>
                    <a:pt x="132" y="52"/>
                    <a:pt x="132" y="52"/>
                  </a:cubicBezTo>
                  <a:cubicBezTo>
                    <a:pt x="132" y="59"/>
                    <a:pt x="131" y="61"/>
                    <a:pt x="124" y="61"/>
                  </a:cubicBezTo>
                  <a:cubicBezTo>
                    <a:pt x="122" y="61"/>
                    <a:pt x="122" y="61"/>
                    <a:pt x="122" y="61"/>
                  </a:cubicBezTo>
                  <a:cubicBezTo>
                    <a:pt x="122" y="65"/>
                    <a:pt x="122" y="65"/>
                    <a:pt x="122" y="65"/>
                  </a:cubicBezTo>
                  <a:cubicBezTo>
                    <a:pt x="151" y="65"/>
                    <a:pt x="151" y="65"/>
                    <a:pt x="151" y="65"/>
                  </a:cubicBezTo>
                  <a:cubicBezTo>
                    <a:pt x="151" y="61"/>
                    <a:pt x="151" y="61"/>
                    <a:pt x="151" y="61"/>
                  </a:cubicBezTo>
                  <a:cubicBezTo>
                    <a:pt x="151" y="61"/>
                    <a:pt x="151" y="61"/>
                    <a:pt x="151" y="61"/>
                  </a:cubicBezTo>
                  <a:cubicBezTo>
                    <a:pt x="144" y="61"/>
                    <a:pt x="142" y="59"/>
                    <a:pt x="142" y="52"/>
                  </a:cubicBezTo>
                  <a:cubicBezTo>
                    <a:pt x="142" y="22"/>
                    <a:pt x="142" y="22"/>
                    <a:pt x="142" y="22"/>
                  </a:cubicBezTo>
                  <a:cubicBezTo>
                    <a:pt x="142" y="7"/>
                    <a:pt x="137" y="1"/>
                    <a:pt x="125" y="1"/>
                  </a:cubicBezTo>
                  <a:cubicBezTo>
                    <a:pt x="115" y="1"/>
                    <a:pt x="108" y="8"/>
                    <a:pt x="103" y="19"/>
                  </a:cubicBezTo>
                  <a:cubicBezTo>
                    <a:pt x="102" y="19"/>
                    <a:pt x="102" y="19"/>
                    <a:pt x="102" y="19"/>
                  </a:cubicBezTo>
                  <a:cubicBezTo>
                    <a:pt x="101" y="7"/>
                    <a:pt x="96" y="1"/>
                    <a:pt x="85" y="1"/>
                  </a:cubicBezTo>
                  <a:cubicBezTo>
                    <a:pt x="75" y="1"/>
                    <a:pt x="68" y="9"/>
                    <a:pt x="63" y="19"/>
                  </a:cubicBezTo>
                  <a:cubicBezTo>
                    <a:pt x="62" y="19"/>
                    <a:pt x="62" y="19"/>
                    <a:pt x="62" y="19"/>
                  </a:cubicBezTo>
                  <a:cubicBezTo>
                    <a:pt x="63" y="1"/>
                    <a:pt x="63" y="1"/>
                    <a:pt x="63" y="1"/>
                  </a:cubicBezTo>
                  <a:cubicBezTo>
                    <a:pt x="43" y="2"/>
                    <a:pt x="43" y="2"/>
                    <a:pt x="43" y="2"/>
                  </a:cubicBezTo>
                  <a:cubicBezTo>
                    <a:pt x="43" y="6"/>
                    <a:pt x="43" y="6"/>
                    <a:pt x="43" y="6"/>
                  </a:cubicBezTo>
                  <a:cubicBezTo>
                    <a:pt x="44" y="6"/>
                    <a:pt x="44" y="6"/>
                    <a:pt x="44" y="6"/>
                  </a:cubicBezTo>
                  <a:cubicBezTo>
                    <a:pt x="51" y="6"/>
                    <a:pt x="53" y="8"/>
                    <a:pt x="53" y="15"/>
                  </a:cubicBezTo>
                  <a:cubicBezTo>
                    <a:pt x="53" y="52"/>
                    <a:pt x="53" y="52"/>
                    <a:pt x="53" y="52"/>
                  </a:cubicBezTo>
                  <a:cubicBezTo>
                    <a:pt x="53" y="59"/>
                    <a:pt x="51" y="61"/>
                    <a:pt x="44" y="61"/>
                  </a:cubicBezTo>
                  <a:cubicBezTo>
                    <a:pt x="43" y="61"/>
                    <a:pt x="43" y="61"/>
                    <a:pt x="43" y="61"/>
                  </a:cubicBezTo>
                  <a:cubicBezTo>
                    <a:pt x="43" y="65"/>
                    <a:pt x="43" y="65"/>
                    <a:pt x="43" y="65"/>
                  </a:cubicBezTo>
                  <a:close/>
                  <a:moveTo>
                    <a:pt x="162" y="89"/>
                  </a:moveTo>
                  <a:cubicBezTo>
                    <a:pt x="191" y="89"/>
                    <a:pt x="191" y="89"/>
                    <a:pt x="191" y="89"/>
                  </a:cubicBezTo>
                  <a:cubicBezTo>
                    <a:pt x="191" y="86"/>
                    <a:pt x="191" y="86"/>
                    <a:pt x="191" y="86"/>
                  </a:cubicBezTo>
                  <a:cubicBezTo>
                    <a:pt x="189" y="86"/>
                    <a:pt x="189" y="86"/>
                    <a:pt x="189" y="86"/>
                  </a:cubicBezTo>
                  <a:cubicBezTo>
                    <a:pt x="182" y="86"/>
                    <a:pt x="181" y="84"/>
                    <a:pt x="181" y="77"/>
                  </a:cubicBezTo>
                  <a:cubicBezTo>
                    <a:pt x="181" y="66"/>
                    <a:pt x="181" y="66"/>
                    <a:pt x="181" y="66"/>
                  </a:cubicBezTo>
                  <a:cubicBezTo>
                    <a:pt x="180" y="52"/>
                    <a:pt x="180" y="52"/>
                    <a:pt x="180" y="52"/>
                  </a:cubicBezTo>
                  <a:cubicBezTo>
                    <a:pt x="181" y="52"/>
                    <a:pt x="181" y="52"/>
                    <a:pt x="181" y="52"/>
                  </a:cubicBezTo>
                  <a:cubicBezTo>
                    <a:pt x="186" y="60"/>
                    <a:pt x="193" y="66"/>
                    <a:pt x="202" y="66"/>
                  </a:cubicBezTo>
                  <a:cubicBezTo>
                    <a:pt x="216" y="66"/>
                    <a:pt x="228" y="53"/>
                    <a:pt x="228" y="33"/>
                  </a:cubicBezTo>
                  <a:cubicBezTo>
                    <a:pt x="228" y="13"/>
                    <a:pt x="216" y="1"/>
                    <a:pt x="202" y="1"/>
                  </a:cubicBezTo>
                  <a:cubicBezTo>
                    <a:pt x="192" y="1"/>
                    <a:pt x="186" y="7"/>
                    <a:pt x="181" y="16"/>
                  </a:cubicBezTo>
                  <a:cubicBezTo>
                    <a:pt x="180" y="16"/>
                    <a:pt x="180" y="16"/>
                    <a:pt x="180" y="16"/>
                  </a:cubicBezTo>
                  <a:cubicBezTo>
                    <a:pt x="181" y="1"/>
                    <a:pt x="181" y="1"/>
                    <a:pt x="181" y="1"/>
                  </a:cubicBezTo>
                  <a:cubicBezTo>
                    <a:pt x="161" y="2"/>
                    <a:pt x="161" y="2"/>
                    <a:pt x="161" y="2"/>
                  </a:cubicBezTo>
                  <a:cubicBezTo>
                    <a:pt x="161" y="6"/>
                    <a:pt x="161" y="6"/>
                    <a:pt x="161" y="6"/>
                  </a:cubicBezTo>
                  <a:cubicBezTo>
                    <a:pt x="162" y="6"/>
                    <a:pt x="162" y="6"/>
                    <a:pt x="162" y="6"/>
                  </a:cubicBezTo>
                  <a:cubicBezTo>
                    <a:pt x="169" y="6"/>
                    <a:pt x="171" y="8"/>
                    <a:pt x="171" y="15"/>
                  </a:cubicBezTo>
                  <a:cubicBezTo>
                    <a:pt x="171" y="77"/>
                    <a:pt x="171" y="77"/>
                    <a:pt x="171" y="77"/>
                  </a:cubicBezTo>
                  <a:cubicBezTo>
                    <a:pt x="171" y="84"/>
                    <a:pt x="170" y="86"/>
                    <a:pt x="164" y="86"/>
                  </a:cubicBezTo>
                  <a:cubicBezTo>
                    <a:pt x="162" y="86"/>
                    <a:pt x="162" y="86"/>
                    <a:pt x="162" y="86"/>
                  </a:cubicBezTo>
                  <a:cubicBezTo>
                    <a:pt x="162" y="89"/>
                    <a:pt x="162" y="89"/>
                    <a:pt x="162" y="89"/>
                  </a:cubicBezTo>
                  <a:close/>
                  <a:moveTo>
                    <a:pt x="200" y="61"/>
                  </a:moveTo>
                  <a:cubicBezTo>
                    <a:pt x="190" y="61"/>
                    <a:pt x="181" y="48"/>
                    <a:pt x="181" y="33"/>
                  </a:cubicBezTo>
                  <a:cubicBezTo>
                    <a:pt x="181" y="19"/>
                    <a:pt x="190" y="6"/>
                    <a:pt x="200" y="6"/>
                  </a:cubicBezTo>
                  <a:cubicBezTo>
                    <a:pt x="210" y="6"/>
                    <a:pt x="216" y="16"/>
                    <a:pt x="216" y="34"/>
                  </a:cubicBezTo>
                  <a:cubicBezTo>
                    <a:pt x="216" y="50"/>
                    <a:pt x="210" y="61"/>
                    <a:pt x="200" y="61"/>
                  </a:cubicBezTo>
                  <a:close/>
                  <a:moveTo>
                    <a:pt x="245" y="66"/>
                  </a:moveTo>
                  <a:cubicBezTo>
                    <a:pt x="247" y="66"/>
                    <a:pt x="247" y="66"/>
                    <a:pt x="247" y="66"/>
                  </a:cubicBezTo>
                  <a:cubicBezTo>
                    <a:pt x="248" y="63"/>
                    <a:pt x="250" y="61"/>
                    <a:pt x="252" y="61"/>
                  </a:cubicBezTo>
                  <a:cubicBezTo>
                    <a:pt x="255" y="61"/>
                    <a:pt x="262" y="66"/>
                    <a:pt x="272" y="66"/>
                  </a:cubicBezTo>
                  <a:cubicBezTo>
                    <a:pt x="285" y="66"/>
                    <a:pt x="294" y="59"/>
                    <a:pt x="294" y="47"/>
                  </a:cubicBezTo>
                  <a:cubicBezTo>
                    <a:pt x="294" y="35"/>
                    <a:pt x="286" y="31"/>
                    <a:pt x="270" y="26"/>
                  </a:cubicBezTo>
                  <a:cubicBezTo>
                    <a:pt x="257" y="23"/>
                    <a:pt x="252" y="21"/>
                    <a:pt x="252" y="14"/>
                  </a:cubicBezTo>
                  <a:cubicBezTo>
                    <a:pt x="252" y="8"/>
                    <a:pt x="257" y="4"/>
                    <a:pt x="264" y="4"/>
                  </a:cubicBezTo>
                  <a:cubicBezTo>
                    <a:pt x="276" y="4"/>
                    <a:pt x="285" y="15"/>
                    <a:pt x="287" y="23"/>
                  </a:cubicBezTo>
                  <a:cubicBezTo>
                    <a:pt x="289" y="23"/>
                    <a:pt x="289" y="23"/>
                    <a:pt x="289" y="23"/>
                  </a:cubicBezTo>
                  <a:cubicBezTo>
                    <a:pt x="289" y="1"/>
                    <a:pt x="289" y="1"/>
                    <a:pt x="289" y="1"/>
                  </a:cubicBezTo>
                  <a:cubicBezTo>
                    <a:pt x="287" y="1"/>
                    <a:pt x="287" y="1"/>
                    <a:pt x="287" y="1"/>
                  </a:cubicBezTo>
                  <a:cubicBezTo>
                    <a:pt x="286" y="3"/>
                    <a:pt x="284" y="5"/>
                    <a:pt x="281" y="5"/>
                  </a:cubicBezTo>
                  <a:cubicBezTo>
                    <a:pt x="278" y="5"/>
                    <a:pt x="273" y="1"/>
                    <a:pt x="265" y="1"/>
                  </a:cubicBezTo>
                  <a:cubicBezTo>
                    <a:pt x="254" y="1"/>
                    <a:pt x="245" y="7"/>
                    <a:pt x="245" y="18"/>
                  </a:cubicBezTo>
                  <a:cubicBezTo>
                    <a:pt x="245" y="31"/>
                    <a:pt x="254" y="35"/>
                    <a:pt x="268" y="38"/>
                  </a:cubicBezTo>
                  <a:cubicBezTo>
                    <a:pt x="283" y="42"/>
                    <a:pt x="287" y="45"/>
                    <a:pt x="287" y="51"/>
                  </a:cubicBezTo>
                  <a:cubicBezTo>
                    <a:pt x="287" y="58"/>
                    <a:pt x="281" y="63"/>
                    <a:pt x="272" y="63"/>
                  </a:cubicBezTo>
                  <a:cubicBezTo>
                    <a:pt x="259" y="63"/>
                    <a:pt x="249" y="52"/>
                    <a:pt x="246" y="41"/>
                  </a:cubicBezTo>
                  <a:cubicBezTo>
                    <a:pt x="245" y="41"/>
                    <a:pt x="245" y="41"/>
                    <a:pt x="245" y="41"/>
                  </a:cubicBezTo>
                  <a:cubicBezTo>
                    <a:pt x="245" y="66"/>
                    <a:pt x="245" y="66"/>
                    <a:pt x="245" y="66"/>
                  </a:cubicBezTo>
                  <a:close/>
                  <a:moveTo>
                    <a:pt x="337" y="67"/>
                  </a:moveTo>
                  <a:cubicBezTo>
                    <a:pt x="352" y="67"/>
                    <a:pt x="366" y="52"/>
                    <a:pt x="366" y="33"/>
                  </a:cubicBezTo>
                  <a:cubicBezTo>
                    <a:pt x="366" y="14"/>
                    <a:pt x="353" y="0"/>
                    <a:pt x="337" y="0"/>
                  </a:cubicBezTo>
                  <a:cubicBezTo>
                    <a:pt x="322" y="0"/>
                    <a:pt x="307" y="15"/>
                    <a:pt x="307" y="34"/>
                  </a:cubicBezTo>
                  <a:cubicBezTo>
                    <a:pt x="307" y="53"/>
                    <a:pt x="321" y="67"/>
                    <a:pt x="337" y="67"/>
                  </a:cubicBezTo>
                  <a:close/>
                  <a:moveTo>
                    <a:pt x="337" y="63"/>
                  </a:moveTo>
                  <a:cubicBezTo>
                    <a:pt x="326" y="63"/>
                    <a:pt x="320" y="50"/>
                    <a:pt x="320" y="33"/>
                  </a:cubicBezTo>
                  <a:cubicBezTo>
                    <a:pt x="320" y="16"/>
                    <a:pt x="325" y="4"/>
                    <a:pt x="337" y="4"/>
                  </a:cubicBezTo>
                  <a:cubicBezTo>
                    <a:pt x="348" y="4"/>
                    <a:pt x="354" y="17"/>
                    <a:pt x="354" y="34"/>
                  </a:cubicBezTo>
                  <a:cubicBezTo>
                    <a:pt x="354" y="50"/>
                    <a:pt x="349" y="63"/>
                    <a:pt x="337" y="63"/>
                  </a:cubicBezTo>
                  <a:close/>
                  <a:moveTo>
                    <a:pt x="377" y="65"/>
                  </a:moveTo>
                  <a:cubicBezTo>
                    <a:pt x="406" y="65"/>
                    <a:pt x="406" y="65"/>
                    <a:pt x="406" y="65"/>
                  </a:cubicBezTo>
                  <a:cubicBezTo>
                    <a:pt x="406" y="61"/>
                    <a:pt x="406" y="61"/>
                    <a:pt x="406" y="61"/>
                  </a:cubicBezTo>
                  <a:cubicBezTo>
                    <a:pt x="405" y="61"/>
                    <a:pt x="405" y="61"/>
                    <a:pt x="405" y="61"/>
                  </a:cubicBezTo>
                  <a:cubicBezTo>
                    <a:pt x="398" y="61"/>
                    <a:pt x="397" y="59"/>
                    <a:pt x="397" y="52"/>
                  </a:cubicBezTo>
                  <a:cubicBezTo>
                    <a:pt x="397" y="36"/>
                    <a:pt x="397" y="36"/>
                    <a:pt x="397" y="36"/>
                  </a:cubicBezTo>
                  <a:cubicBezTo>
                    <a:pt x="397" y="23"/>
                    <a:pt x="405" y="7"/>
                    <a:pt x="416" y="7"/>
                  </a:cubicBezTo>
                  <a:cubicBezTo>
                    <a:pt x="423" y="7"/>
                    <a:pt x="427" y="12"/>
                    <a:pt x="427" y="22"/>
                  </a:cubicBezTo>
                  <a:cubicBezTo>
                    <a:pt x="427" y="52"/>
                    <a:pt x="427" y="52"/>
                    <a:pt x="427" y="52"/>
                  </a:cubicBezTo>
                  <a:cubicBezTo>
                    <a:pt x="427" y="59"/>
                    <a:pt x="426" y="61"/>
                    <a:pt x="419" y="61"/>
                  </a:cubicBezTo>
                  <a:cubicBezTo>
                    <a:pt x="417" y="61"/>
                    <a:pt x="417" y="61"/>
                    <a:pt x="417" y="61"/>
                  </a:cubicBezTo>
                  <a:cubicBezTo>
                    <a:pt x="417" y="65"/>
                    <a:pt x="417" y="65"/>
                    <a:pt x="417" y="65"/>
                  </a:cubicBezTo>
                  <a:cubicBezTo>
                    <a:pt x="446" y="65"/>
                    <a:pt x="446" y="65"/>
                    <a:pt x="446" y="65"/>
                  </a:cubicBezTo>
                  <a:cubicBezTo>
                    <a:pt x="446" y="61"/>
                    <a:pt x="446" y="61"/>
                    <a:pt x="446" y="61"/>
                  </a:cubicBezTo>
                  <a:cubicBezTo>
                    <a:pt x="446" y="61"/>
                    <a:pt x="446" y="61"/>
                    <a:pt x="446" y="61"/>
                  </a:cubicBezTo>
                  <a:cubicBezTo>
                    <a:pt x="439" y="61"/>
                    <a:pt x="437" y="59"/>
                    <a:pt x="437" y="52"/>
                  </a:cubicBezTo>
                  <a:cubicBezTo>
                    <a:pt x="437" y="22"/>
                    <a:pt x="437" y="22"/>
                    <a:pt x="437" y="22"/>
                  </a:cubicBezTo>
                  <a:cubicBezTo>
                    <a:pt x="437" y="8"/>
                    <a:pt x="431" y="1"/>
                    <a:pt x="419" y="1"/>
                  </a:cubicBezTo>
                  <a:cubicBezTo>
                    <a:pt x="409" y="1"/>
                    <a:pt x="402" y="9"/>
                    <a:pt x="397" y="19"/>
                  </a:cubicBezTo>
                  <a:cubicBezTo>
                    <a:pt x="396" y="19"/>
                    <a:pt x="396" y="19"/>
                    <a:pt x="396" y="19"/>
                  </a:cubicBezTo>
                  <a:cubicBezTo>
                    <a:pt x="397" y="1"/>
                    <a:pt x="397" y="1"/>
                    <a:pt x="397" y="1"/>
                  </a:cubicBezTo>
                  <a:cubicBezTo>
                    <a:pt x="377" y="2"/>
                    <a:pt x="377" y="2"/>
                    <a:pt x="377" y="2"/>
                  </a:cubicBezTo>
                  <a:cubicBezTo>
                    <a:pt x="377" y="6"/>
                    <a:pt x="377" y="6"/>
                    <a:pt x="377" y="6"/>
                  </a:cubicBezTo>
                  <a:cubicBezTo>
                    <a:pt x="378" y="6"/>
                    <a:pt x="378" y="6"/>
                    <a:pt x="378" y="6"/>
                  </a:cubicBezTo>
                  <a:cubicBezTo>
                    <a:pt x="385" y="6"/>
                    <a:pt x="386" y="8"/>
                    <a:pt x="386" y="15"/>
                  </a:cubicBezTo>
                  <a:cubicBezTo>
                    <a:pt x="386" y="52"/>
                    <a:pt x="386" y="52"/>
                    <a:pt x="386" y="52"/>
                  </a:cubicBezTo>
                  <a:cubicBezTo>
                    <a:pt x="386" y="59"/>
                    <a:pt x="385" y="61"/>
                    <a:pt x="378" y="61"/>
                  </a:cubicBezTo>
                  <a:cubicBezTo>
                    <a:pt x="377" y="61"/>
                    <a:pt x="377" y="61"/>
                    <a:pt x="377" y="61"/>
                  </a:cubicBezTo>
                  <a:cubicBezTo>
                    <a:pt x="377" y="65"/>
                    <a:pt x="377" y="65"/>
                    <a:pt x="37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7"/>
            <p:cNvSpPr>
              <a:spLocks/>
            </p:cNvSpPr>
            <p:nvPr userDrawn="1"/>
          </p:nvSpPr>
          <p:spPr bwMode="gray">
            <a:xfrm>
              <a:off x="449263" y="420688"/>
              <a:ext cx="203200" cy="268288"/>
            </a:xfrm>
            <a:custGeom>
              <a:avLst/>
              <a:gdLst>
                <a:gd name="T0" fmla="*/ 0 w 66"/>
                <a:gd name="T1" fmla="*/ 87 h 87"/>
                <a:gd name="T2" fmla="*/ 3 w 66"/>
                <a:gd name="T3" fmla="*/ 87 h 87"/>
                <a:gd name="T4" fmla="*/ 10 w 66"/>
                <a:gd name="T5" fmla="*/ 80 h 87"/>
                <a:gd name="T6" fmla="*/ 36 w 66"/>
                <a:gd name="T7" fmla="*/ 87 h 87"/>
                <a:gd name="T8" fmla="*/ 66 w 66"/>
                <a:gd name="T9" fmla="*/ 62 h 87"/>
                <a:gd name="T10" fmla="*/ 34 w 66"/>
                <a:gd name="T11" fmla="*/ 34 h 87"/>
                <a:gd name="T12" fmla="*/ 10 w 66"/>
                <a:gd name="T13" fmla="*/ 18 h 87"/>
                <a:gd name="T14" fmla="*/ 26 w 66"/>
                <a:gd name="T15" fmla="*/ 4 h 87"/>
                <a:gd name="T16" fmla="*/ 57 w 66"/>
                <a:gd name="T17" fmla="*/ 30 h 87"/>
                <a:gd name="T18" fmla="*/ 59 w 66"/>
                <a:gd name="T19" fmla="*/ 30 h 87"/>
                <a:gd name="T20" fmla="*/ 59 w 66"/>
                <a:gd name="T21" fmla="*/ 0 h 87"/>
                <a:gd name="T22" fmla="*/ 57 w 66"/>
                <a:gd name="T23" fmla="*/ 0 h 87"/>
                <a:gd name="T24" fmla="*/ 49 w 66"/>
                <a:gd name="T25" fmla="*/ 5 h 87"/>
                <a:gd name="T26" fmla="*/ 27 w 66"/>
                <a:gd name="T27" fmla="*/ 0 h 87"/>
                <a:gd name="T28" fmla="*/ 1 w 66"/>
                <a:gd name="T29" fmla="*/ 23 h 87"/>
                <a:gd name="T30" fmla="*/ 31 w 66"/>
                <a:gd name="T31" fmla="*/ 50 h 87"/>
                <a:gd name="T32" fmla="*/ 57 w 66"/>
                <a:gd name="T33" fmla="*/ 67 h 87"/>
                <a:gd name="T34" fmla="*/ 37 w 66"/>
                <a:gd name="T35" fmla="*/ 82 h 87"/>
                <a:gd name="T36" fmla="*/ 2 w 66"/>
                <a:gd name="T37" fmla="*/ 53 h 87"/>
                <a:gd name="T38" fmla="*/ 0 w 66"/>
                <a:gd name="T39" fmla="*/ 53 h 87"/>
                <a:gd name="T40" fmla="*/ 0 w 66"/>
                <a:gd name="T4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87">
                  <a:moveTo>
                    <a:pt x="0" y="87"/>
                  </a:moveTo>
                  <a:cubicBezTo>
                    <a:pt x="3" y="87"/>
                    <a:pt x="3" y="87"/>
                    <a:pt x="3" y="87"/>
                  </a:cubicBezTo>
                  <a:cubicBezTo>
                    <a:pt x="4" y="82"/>
                    <a:pt x="7" y="80"/>
                    <a:pt x="10" y="80"/>
                  </a:cubicBezTo>
                  <a:cubicBezTo>
                    <a:pt x="14" y="80"/>
                    <a:pt x="24" y="87"/>
                    <a:pt x="36" y="87"/>
                  </a:cubicBezTo>
                  <a:cubicBezTo>
                    <a:pt x="54" y="87"/>
                    <a:pt x="66" y="78"/>
                    <a:pt x="66" y="62"/>
                  </a:cubicBezTo>
                  <a:cubicBezTo>
                    <a:pt x="66" y="46"/>
                    <a:pt x="56" y="40"/>
                    <a:pt x="34" y="34"/>
                  </a:cubicBezTo>
                  <a:cubicBezTo>
                    <a:pt x="17" y="29"/>
                    <a:pt x="10" y="27"/>
                    <a:pt x="10" y="18"/>
                  </a:cubicBezTo>
                  <a:cubicBezTo>
                    <a:pt x="10" y="9"/>
                    <a:pt x="17" y="4"/>
                    <a:pt x="26" y="4"/>
                  </a:cubicBezTo>
                  <a:cubicBezTo>
                    <a:pt x="43" y="4"/>
                    <a:pt x="54" y="19"/>
                    <a:pt x="57" y="30"/>
                  </a:cubicBezTo>
                  <a:cubicBezTo>
                    <a:pt x="59" y="30"/>
                    <a:pt x="59" y="30"/>
                    <a:pt x="59" y="30"/>
                  </a:cubicBezTo>
                  <a:cubicBezTo>
                    <a:pt x="59" y="0"/>
                    <a:pt x="59" y="0"/>
                    <a:pt x="59" y="0"/>
                  </a:cubicBezTo>
                  <a:cubicBezTo>
                    <a:pt x="57" y="0"/>
                    <a:pt x="57" y="0"/>
                    <a:pt x="57" y="0"/>
                  </a:cubicBezTo>
                  <a:cubicBezTo>
                    <a:pt x="55" y="3"/>
                    <a:pt x="53" y="5"/>
                    <a:pt x="49" y="5"/>
                  </a:cubicBezTo>
                  <a:cubicBezTo>
                    <a:pt x="45" y="5"/>
                    <a:pt x="39" y="0"/>
                    <a:pt x="27" y="0"/>
                  </a:cubicBezTo>
                  <a:cubicBezTo>
                    <a:pt x="12" y="0"/>
                    <a:pt x="1" y="9"/>
                    <a:pt x="1" y="23"/>
                  </a:cubicBezTo>
                  <a:cubicBezTo>
                    <a:pt x="1" y="40"/>
                    <a:pt x="13" y="45"/>
                    <a:pt x="31" y="50"/>
                  </a:cubicBezTo>
                  <a:cubicBezTo>
                    <a:pt x="52" y="55"/>
                    <a:pt x="57" y="59"/>
                    <a:pt x="57" y="67"/>
                  </a:cubicBezTo>
                  <a:cubicBezTo>
                    <a:pt x="57" y="76"/>
                    <a:pt x="49" y="82"/>
                    <a:pt x="37" y="82"/>
                  </a:cubicBezTo>
                  <a:cubicBezTo>
                    <a:pt x="19" y="82"/>
                    <a:pt x="7" y="68"/>
                    <a:pt x="2" y="53"/>
                  </a:cubicBezTo>
                  <a:cubicBezTo>
                    <a:pt x="0" y="53"/>
                    <a:pt x="0" y="53"/>
                    <a:pt x="0" y="53"/>
                  </a:cubicBezTo>
                  <a:cubicBezTo>
                    <a:pt x="0" y="87"/>
                    <a:pt x="0" y="87"/>
                    <a:pt x="0"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Oval 8"/>
            <p:cNvSpPr>
              <a:spLocks noChangeArrowheads="1"/>
            </p:cNvSpPr>
            <p:nvPr userDrawn="1"/>
          </p:nvSpPr>
          <p:spPr bwMode="gray">
            <a:xfrm>
              <a:off x="717550" y="398463"/>
              <a:ext cx="49212" cy="49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230658899"/>
      </p:ext>
    </p:extLst>
  </p:cSld>
  <p:clrMapOvr>
    <a:masterClrMapping/>
  </p:clrMapOvr>
  <p:transition>
    <p:fade/>
  </p:transition>
  <p:extLst>
    <p:ext uri="{DCECCB84-F9BA-43D5-87BE-67443E8EF086}">
      <p15:sldGuideLst xmlns:p15="http://schemas.microsoft.com/office/powerpoint/2012/main">
        <p15:guide id="1" orient="horz" pos="1314" userDrawn="1">
          <p15:clr>
            <a:srgbClr val="FBAE40"/>
          </p15:clr>
        </p15:guide>
      </p15:sldGuideLst>
    </p:ext>
  </p:extLst>
</p:sldLayout>
</file>

<file path=ppt/slideLayouts/slideLayout8.xml><?xml version="1.0" encoding="utf-8"?>
<p:sldLayout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Cover_Typographic_Red Band">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33195"/>
            <a:ext cx="9144000" cy="5526024"/>
          </a:xfrm>
          <a:prstGeom prst="rect">
            <a:avLst/>
          </a:prstGeom>
        </p:spPr>
      </p:pic>
      <p:sp>
        <p:nvSpPr>
          <p:cNvPr id="4" name="Title Placeholder 1"/>
          <p:cNvSpPr>
            <a:spLocks noGrp="1"/>
          </p:cNvSpPr>
          <p:nvPr>
            <p:ph type="title"/>
          </p:nvPr>
        </p:nvSpPr>
        <p:spPr>
          <a:xfrm>
            <a:off x="355601" y="2286000"/>
            <a:ext cx="8447088" cy="938238"/>
          </a:xfrm>
          <a:prstGeom prst="rect">
            <a:avLst/>
          </a:prstGeom>
        </p:spPr>
        <p:txBody>
          <a:bodyPr anchor="t" anchorCtr="0"/>
          <a:lstStyle>
            <a:lvl1pPr>
              <a:defRPr lang="en-US" sz="5800" b="0" i="0" cap="none" spc="-100" baseline="0" dirty="0">
                <a:solidFill>
                  <a:schemeClr val="tx1"/>
                </a:solidFill>
              </a:defRPr>
            </a:lvl1pPr>
          </a:lstStyle>
          <a:p>
            <a:pPr marL="0" lvl="0"/>
            <a:r>
              <a:rPr lang="en-US" dirty="0"/>
              <a:t>Presentation Title</a:t>
            </a:r>
          </a:p>
        </p:txBody>
      </p:sp>
      <p:sp>
        <p:nvSpPr>
          <p:cNvPr id="19" name="Text Placeholder 18"/>
          <p:cNvSpPr>
            <a:spLocks noGrp="1"/>
          </p:cNvSpPr>
          <p:nvPr>
            <p:ph type="body" sz="quarter" idx="11" hasCustomPrompt="1"/>
          </p:nvPr>
        </p:nvSpPr>
        <p:spPr>
          <a:xfrm>
            <a:off x="355601" y="3256791"/>
            <a:ext cx="4304472" cy="1257300"/>
          </a:xfrm>
        </p:spPr>
        <p:txBody>
          <a:bodyPr anchor="t" anchorCtr="0"/>
          <a:lstStyle>
            <a:lvl1pPr>
              <a:lnSpc>
                <a:spcPct val="95000"/>
              </a:lnSpc>
              <a:spcBef>
                <a:spcPts val="0"/>
              </a:spcBef>
              <a:spcAft>
                <a:spcPts val="0"/>
              </a:spcAft>
              <a:defRPr lang="en-US" sz="2300" dirty="0" smtClean="0">
                <a:solidFill>
                  <a:schemeClr val="bg1"/>
                </a:solidFill>
              </a:defRPr>
            </a:lvl1pPr>
          </a:lstStyle>
          <a:p>
            <a:pPr lvl="0"/>
            <a:r>
              <a:rPr lang="en-US" dirty="0"/>
              <a:t>Presentation sub-title</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3195"/>
          </a:xfrm>
          <a:prstGeom prst="rect">
            <a:avLst/>
          </a:prstGeom>
          <a:effectLst>
            <a:outerShdw blurRad="177800" dist="38100" dir="5400000" algn="t" rotWithShape="0">
              <a:prstClr val="black">
                <a:alpha val="35000"/>
              </a:prstClr>
            </a:outerShdw>
          </a:effectLst>
        </p:spPr>
      </p:pic>
      <p:grpSp>
        <p:nvGrpSpPr>
          <p:cNvPr id="32" name="Group 31"/>
          <p:cNvGrpSpPr>
            <a:grpSpLocks noChangeAspect="1"/>
          </p:cNvGrpSpPr>
          <p:nvPr userDrawn="1"/>
        </p:nvGrpSpPr>
        <p:grpSpPr bwMode="gray">
          <a:xfrm>
            <a:off x="470041" y="186566"/>
            <a:ext cx="1691640" cy="600405"/>
            <a:chOff x="449263" y="398463"/>
            <a:chExt cx="1789112" cy="635000"/>
          </a:xfrm>
        </p:grpSpPr>
        <p:sp>
          <p:nvSpPr>
            <p:cNvPr id="33" name="Freeform 5"/>
            <p:cNvSpPr>
              <a:spLocks noEditPoints="1"/>
            </p:cNvSpPr>
            <p:nvPr userDrawn="1"/>
          </p:nvSpPr>
          <p:spPr bwMode="gray">
            <a:xfrm>
              <a:off x="668338" y="735013"/>
              <a:ext cx="1570037" cy="298450"/>
            </a:xfrm>
            <a:custGeom>
              <a:avLst/>
              <a:gdLst>
                <a:gd name="T0" fmla="*/ 63 w 510"/>
                <a:gd name="T1" fmla="*/ 91 h 97"/>
                <a:gd name="T2" fmla="*/ 47 w 510"/>
                <a:gd name="T3" fmla="*/ 14 h 97"/>
                <a:gd name="T4" fmla="*/ 81 w 510"/>
                <a:gd name="T5" fmla="*/ 43 h 97"/>
                <a:gd name="T6" fmla="*/ 0 w 510"/>
                <a:gd name="T7" fmla="*/ 43 h 97"/>
                <a:gd name="T8" fmla="*/ 35 w 510"/>
                <a:gd name="T9" fmla="*/ 14 h 97"/>
                <a:gd name="T10" fmla="*/ 18 w 510"/>
                <a:gd name="T11" fmla="*/ 91 h 97"/>
                <a:gd name="T12" fmla="*/ 119 w 510"/>
                <a:gd name="T13" fmla="*/ 95 h 97"/>
                <a:gd name="T14" fmla="*/ 109 w 510"/>
                <a:gd name="T15" fmla="*/ 82 h 97"/>
                <a:gd name="T16" fmla="*/ 140 w 510"/>
                <a:gd name="T17" fmla="*/ 53 h 97"/>
                <a:gd name="T18" fmla="*/ 130 w 510"/>
                <a:gd name="T19" fmla="*/ 91 h 97"/>
                <a:gd name="T20" fmla="*/ 159 w 510"/>
                <a:gd name="T21" fmla="*/ 91 h 97"/>
                <a:gd name="T22" fmla="*/ 150 w 510"/>
                <a:gd name="T23" fmla="*/ 52 h 97"/>
                <a:gd name="T24" fmla="*/ 109 w 510"/>
                <a:gd name="T25" fmla="*/ 49 h 97"/>
                <a:gd name="T26" fmla="*/ 90 w 510"/>
                <a:gd name="T27" fmla="*/ 2 h 97"/>
                <a:gd name="T28" fmla="*/ 99 w 510"/>
                <a:gd name="T29" fmla="*/ 15 h 97"/>
                <a:gd name="T30" fmla="*/ 90 w 510"/>
                <a:gd name="T31" fmla="*/ 91 h 97"/>
                <a:gd name="T32" fmla="*/ 211 w 510"/>
                <a:gd name="T33" fmla="*/ 82 h 97"/>
                <a:gd name="T34" fmla="*/ 233 w 510"/>
                <a:gd name="T35" fmla="*/ 91 h 97"/>
                <a:gd name="T36" fmla="*/ 222 w 510"/>
                <a:gd name="T37" fmla="*/ 86 h 97"/>
                <a:gd name="T38" fmla="*/ 174 w 510"/>
                <a:gd name="T39" fmla="*/ 47 h 97"/>
                <a:gd name="T40" fmla="*/ 185 w 510"/>
                <a:gd name="T41" fmla="*/ 40 h 97"/>
                <a:gd name="T42" fmla="*/ 212 w 510"/>
                <a:gd name="T43" fmla="*/ 54 h 97"/>
                <a:gd name="T44" fmla="*/ 187 w 510"/>
                <a:gd name="T45" fmla="*/ 97 h 97"/>
                <a:gd name="T46" fmla="*/ 212 w 510"/>
                <a:gd name="T47" fmla="*/ 60 h 97"/>
                <a:gd name="T48" fmla="*/ 271 w 510"/>
                <a:gd name="T49" fmla="*/ 97 h 97"/>
                <a:gd name="T50" fmla="*/ 275 w 510"/>
                <a:gd name="T51" fmla="*/ 92 h 97"/>
                <a:gd name="T52" fmla="*/ 288 w 510"/>
                <a:gd name="T53" fmla="*/ 39 h 97"/>
                <a:gd name="T54" fmla="*/ 287 w 510"/>
                <a:gd name="T55" fmla="*/ 57 h 97"/>
                <a:gd name="T56" fmla="*/ 242 w 510"/>
                <a:gd name="T57" fmla="*/ 64 h 97"/>
                <a:gd name="T58" fmla="*/ 337 w 510"/>
                <a:gd name="T59" fmla="*/ 95 h 97"/>
                <a:gd name="T60" fmla="*/ 327 w 510"/>
                <a:gd name="T61" fmla="*/ 82 h 97"/>
                <a:gd name="T62" fmla="*/ 357 w 510"/>
                <a:gd name="T63" fmla="*/ 53 h 97"/>
                <a:gd name="T64" fmla="*/ 347 w 510"/>
                <a:gd name="T65" fmla="*/ 91 h 97"/>
                <a:gd name="T66" fmla="*/ 376 w 510"/>
                <a:gd name="T67" fmla="*/ 91 h 97"/>
                <a:gd name="T68" fmla="*/ 368 w 510"/>
                <a:gd name="T69" fmla="*/ 52 h 97"/>
                <a:gd name="T70" fmla="*/ 326 w 510"/>
                <a:gd name="T71" fmla="*/ 49 h 97"/>
                <a:gd name="T72" fmla="*/ 307 w 510"/>
                <a:gd name="T73" fmla="*/ 2 h 97"/>
                <a:gd name="T74" fmla="*/ 317 w 510"/>
                <a:gd name="T75" fmla="*/ 15 h 97"/>
                <a:gd name="T76" fmla="*/ 307 w 510"/>
                <a:gd name="T77" fmla="*/ 91 h 97"/>
                <a:gd name="T78" fmla="*/ 444 w 510"/>
                <a:gd name="T79" fmla="*/ 81 h 97"/>
                <a:gd name="T80" fmla="*/ 399 w 510"/>
                <a:gd name="T81" fmla="*/ 65 h 97"/>
                <a:gd name="T82" fmla="*/ 417 w 510"/>
                <a:gd name="T83" fmla="*/ 30 h 97"/>
                <a:gd name="T84" fmla="*/ 399 w 510"/>
                <a:gd name="T85" fmla="*/ 60 h 97"/>
                <a:gd name="T86" fmla="*/ 423 w 510"/>
                <a:gd name="T87" fmla="*/ 60 h 97"/>
                <a:gd name="T88" fmla="*/ 489 w 510"/>
                <a:gd name="T89" fmla="*/ 95 h 97"/>
                <a:gd name="T90" fmla="*/ 477 w 510"/>
                <a:gd name="T91" fmla="*/ 82 h 97"/>
                <a:gd name="T92" fmla="*/ 499 w 510"/>
                <a:gd name="T93" fmla="*/ 37 h 97"/>
                <a:gd name="T94" fmla="*/ 510 w 510"/>
                <a:gd name="T95" fmla="*/ 42 h 97"/>
                <a:gd name="T96" fmla="*/ 475 w 510"/>
                <a:gd name="T97" fmla="*/ 56 h 97"/>
                <a:gd name="T98" fmla="*/ 457 w 510"/>
                <a:gd name="T99" fmla="*/ 36 h 97"/>
                <a:gd name="T100" fmla="*/ 466 w 510"/>
                <a:gd name="T101" fmla="*/ 82 h 97"/>
                <a:gd name="T102" fmla="*/ 457 w 510"/>
                <a:gd name="T103"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0" h="97">
                  <a:moveTo>
                    <a:pt x="18" y="95"/>
                  </a:moveTo>
                  <a:cubicBezTo>
                    <a:pt x="63" y="95"/>
                    <a:pt x="63" y="95"/>
                    <a:pt x="63" y="95"/>
                  </a:cubicBezTo>
                  <a:cubicBezTo>
                    <a:pt x="63" y="91"/>
                    <a:pt x="63" y="91"/>
                    <a:pt x="63" y="91"/>
                  </a:cubicBezTo>
                  <a:cubicBezTo>
                    <a:pt x="57" y="91"/>
                    <a:pt x="57" y="91"/>
                    <a:pt x="57" y="91"/>
                  </a:cubicBezTo>
                  <a:cubicBezTo>
                    <a:pt x="49" y="91"/>
                    <a:pt x="47" y="89"/>
                    <a:pt x="47" y="82"/>
                  </a:cubicBezTo>
                  <a:cubicBezTo>
                    <a:pt x="47" y="14"/>
                    <a:pt x="47" y="14"/>
                    <a:pt x="47" y="14"/>
                  </a:cubicBezTo>
                  <a:cubicBezTo>
                    <a:pt x="51" y="14"/>
                    <a:pt x="51" y="14"/>
                    <a:pt x="51" y="14"/>
                  </a:cubicBezTo>
                  <a:cubicBezTo>
                    <a:pt x="73" y="14"/>
                    <a:pt x="74" y="21"/>
                    <a:pt x="78" y="43"/>
                  </a:cubicBezTo>
                  <a:cubicBezTo>
                    <a:pt x="81" y="43"/>
                    <a:pt x="81" y="43"/>
                    <a:pt x="81" y="43"/>
                  </a:cubicBezTo>
                  <a:cubicBezTo>
                    <a:pt x="79" y="10"/>
                    <a:pt x="79" y="10"/>
                    <a:pt x="79" y="10"/>
                  </a:cubicBezTo>
                  <a:cubicBezTo>
                    <a:pt x="1" y="10"/>
                    <a:pt x="1" y="10"/>
                    <a:pt x="1" y="10"/>
                  </a:cubicBezTo>
                  <a:cubicBezTo>
                    <a:pt x="0" y="43"/>
                    <a:pt x="0" y="43"/>
                    <a:pt x="0" y="43"/>
                  </a:cubicBezTo>
                  <a:cubicBezTo>
                    <a:pt x="2" y="43"/>
                    <a:pt x="2" y="43"/>
                    <a:pt x="2" y="43"/>
                  </a:cubicBezTo>
                  <a:cubicBezTo>
                    <a:pt x="6" y="21"/>
                    <a:pt x="9" y="14"/>
                    <a:pt x="30" y="14"/>
                  </a:cubicBezTo>
                  <a:cubicBezTo>
                    <a:pt x="35" y="14"/>
                    <a:pt x="35" y="14"/>
                    <a:pt x="35" y="14"/>
                  </a:cubicBezTo>
                  <a:cubicBezTo>
                    <a:pt x="35" y="82"/>
                    <a:pt x="35" y="82"/>
                    <a:pt x="35" y="82"/>
                  </a:cubicBezTo>
                  <a:cubicBezTo>
                    <a:pt x="35" y="89"/>
                    <a:pt x="32" y="91"/>
                    <a:pt x="25" y="91"/>
                  </a:cubicBezTo>
                  <a:cubicBezTo>
                    <a:pt x="18" y="91"/>
                    <a:pt x="18" y="91"/>
                    <a:pt x="18" y="91"/>
                  </a:cubicBezTo>
                  <a:cubicBezTo>
                    <a:pt x="18" y="95"/>
                    <a:pt x="18" y="95"/>
                    <a:pt x="18" y="95"/>
                  </a:cubicBezTo>
                  <a:close/>
                  <a:moveTo>
                    <a:pt x="90" y="95"/>
                  </a:moveTo>
                  <a:cubicBezTo>
                    <a:pt x="119" y="95"/>
                    <a:pt x="119" y="95"/>
                    <a:pt x="119" y="95"/>
                  </a:cubicBezTo>
                  <a:cubicBezTo>
                    <a:pt x="119" y="91"/>
                    <a:pt x="119" y="91"/>
                    <a:pt x="119" y="91"/>
                  </a:cubicBezTo>
                  <a:cubicBezTo>
                    <a:pt x="118" y="91"/>
                    <a:pt x="118" y="91"/>
                    <a:pt x="118" y="91"/>
                  </a:cubicBezTo>
                  <a:cubicBezTo>
                    <a:pt x="111" y="91"/>
                    <a:pt x="109" y="89"/>
                    <a:pt x="109" y="82"/>
                  </a:cubicBezTo>
                  <a:cubicBezTo>
                    <a:pt x="109" y="67"/>
                    <a:pt x="109" y="67"/>
                    <a:pt x="109" y="67"/>
                  </a:cubicBezTo>
                  <a:cubicBezTo>
                    <a:pt x="109" y="53"/>
                    <a:pt x="118" y="37"/>
                    <a:pt x="129" y="37"/>
                  </a:cubicBezTo>
                  <a:cubicBezTo>
                    <a:pt x="136" y="37"/>
                    <a:pt x="140" y="42"/>
                    <a:pt x="140" y="53"/>
                  </a:cubicBezTo>
                  <a:cubicBezTo>
                    <a:pt x="140" y="82"/>
                    <a:pt x="140" y="82"/>
                    <a:pt x="140" y="82"/>
                  </a:cubicBezTo>
                  <a:cubicBezTo>
                    <a:pt x="140" y="89"/>
                    <a:pt x="138" y="91"/>
                    <a:pt x="132" y="91"/>
                  </a:cubicBezTo>
                  <a:cubicBezTo>
                    <a:pt x="130" y="91"/>
                    <a:pt x="130" y="91"/>
                    <a:pt x="130" y="91"/>
                  </a:cubicBezTo>
                  <a:cubicBezTo>
                    <a:pt x="130" y="95"/>
                    <a:pt x="130" y="95"/>
                    <a:pt x="130" y="95"/>
                  </a:cubicBezTo>
                  <a:cubicBezTo>
                    <a:pt x="159" y="95"/>
                    <a:pt x="159" y="95"/>
                    <a:pt x="159" y="95"/>
                  </a:cubicBezTo>
                  <a:cubicBezTo>
                    <a:pt x="159" y="91"/>
                    <a:pt x="159" y="91"/>
                    <a:pt x="159" y="91"/>
                  </a:cubicBezTo>
                  <a:cubicBezTo>
                    <a:pt x="159" y="91"/>
                    <a:pt x="159" y="91"/>
                    <a:pt x="159" y="91"/>
                  </a:cubicBezTo>
                  <a:cubicBezTo>
                    <a:pt x="152" y="91"/>
                    <a:pt x="150" y="89"/>
                    <a:pt x="150" y="82"/>
                  </a:cubicBezTo>
                  <a:cubicBezTo>
                    <a:pt x="150" y="52"/>
                    <a:pt x="150" y="52"/>
                    <a:pt x="150" y="52"/>
                  </a:cubicBezTo>
                  <a:cubicBezTo>
                    <a:pt x="150" y="38"/>
                    <a:pt x="144" y="31"/>
                    <a:pt x="132" y="31"/>
                  </a:cubicBezTo>
                  <a:cubicBezTo>
                    <a:pt x="122" y="31"/>
                    <a:pt x="115" y="39"/>
                    <a:pt x="109" y="49"/>
                  </a:cubicBezTo>
                  <a:cubicBezTo>
                    <a:pt x="109" y="49"/>
                    <a:pt x="109" y="49"/>
                    <a:pt x="109" y="49"/>
                  </a:cubicBezTo>
                  <a:cubicBezTo>
                    <a:pt x="109" y="31"/>
                    <a:pt x="109" y="31"/>
                    <a:pt x="109" y="31"/>
                  </a:cubicBezTo>
                  <a:cubicBezTo>
                    <a:pt x="109" y="0"/>
                    <a:pt x="109" y="0"/>
                    <a:pt x="109" y="0"/>
                  </a:cubicBezTo>
                  <a:cubicBezTo>
                    <a:pt x="90" y="2"/>
                    <a:pt x="90" y="2"/>
                    <a:pt x="90" y="2"/>
                  </a:cubicBezTo>
                  <a:cubicBezTo>
                    <a:pt x="90" y="6"/>
                    <a:pt x="90" y="6"/>
                    <a:pt x="90" y="6"/>
                  </a:cubicBezTo>
                  <a:cubicBezTo>
                    <a:pt x="91" y="6"/>
                    <a:pt x="91" y="6"/>
                    <a:pt x="91" y="6"/>
                  </a:cubicBezTo>
                  <a:cubicBezTo>
                    <a:pt x="98" y="6"/>
                    <a:pt x="99" y="8"/>
                    <a:pt x="99" y="15"/>
                  </a:cubicBezTo>
                  <a:cubicBezTo>
                    <a:pt x="99" y="82"/>
                    <a:pt x="99" y="82"/>
                    <a:pt x="99" y="82"/>
                  </a:cubicBezTo>
                  <a:cubicBezTo>
                    <a:pt x="99" y="89"/>
                    <a:pt x="98" y="91"/>
                    <a:pt x="91" y="91"/>
                  </a:cubicBezTo>
                  <a:cubicBezTo>
                    <a:pt x="90" y="91"/>
                    <a:pt x="90" y="91"/>
                    <a:pt x="90" y="91"/>
                  </a:cubicBezTo>
                  <a:cubicBezTo>
                    <a:pt x="90" y="95"/>
                    <a:pt x="90" y="95"/>
                    <a:pt x="90" y="95"/>
                  </a:cubicBezTo>
                  <a:close/>
                  <a:moveTo>
                    <a:pt x="187" y="97"/>
                  </a:moveTo>
                  <a:cubicBezTo>
                    <a:pt x="197" y="97"/>
                    <a:pt x="206" y="91"/>
                    <a:pt x="211" y="82"/>
                  </a:cubicBezTo>
                  <a:cubicBezTo>
                    <a:pt x="212" y="82"/>
                    <a:pt x="212" y="82"/>
                    <a:pt x="212" y="82"/>
                  </a:cubicBezTo>
                  <a:cubicBezTo>
                    <a:pt x="212" y="92"/>
                    <a:pt x="216" y="96"/>
                    <a:pt x="222" y="96"/>
                  </a:cubicBezTo>
                  <a:cubicBezTo>
                    <a:pt x="226" y="96"/>
                    <a:pt x="230" y="94"/>
                    <a:pt x="233" y="91"/>
                  </a:cubicBezTo>
                  <a:cubicBezTo>
                    <a:pt x="231" y="89"/>
                    <a:pt x="231" y="89"/>
                    <a:pt x="231" y="89"/>
                  </a:cubicBezTo>
                  <a:cubicBezTo>
                    <a:pt x="229" y="90"/>
                    <a:pt x="228" y="91"/>
                    <a:pt x="226" y="91"/>
                  </a:cubicBezTo>
                  <a:cubicBezTo>
                    <a:pt x="223" y="91"/>
                    <a:pt x="222" y="90"/>
                    <a:pt x="222" y="86"/>
                  </a:cubicBezTo>
                  <a:cubicBezTo>
                    <a:pt x="222" y="53"/>
                    <a:pt x="222" y="53"/>
                    <a:pt x="222" y="53"/>
                  </a:cubicBezTo>
                  <a:cubicBezTo>
                    <a:pt x="222" y="37"/>
                    <a:pt x="213" y="30"/>
                    <a:pt x="199" y="30"/>
                  </a:cubicBezTo>
                  <a:cubicBezTo>
                    <a:pt x="184" y="30"/>
                    <a:pt x="174" y="37"/>
                    <a:pt x="174" y="47"/>
                  </a:cubicBezTo>
                  <a:cubicBezTo>
                    <a:pt x="174" y="51"/>
                    <a:pt x="176" y="54"/>
                    <a:pt x="182" y="54"/>
                  </a:cubicBezTo>
                  <a:cubicBezTo>
                    <a:pt x="186" y="54"/>
                    <a:pt x="189" y="51"/>
                    <a:pt x="189" y="47"/>
                  </a:cubicBezTo>
                  <a:cubicBezTo>
                    <a:pt x="189" y="44"/>
                    <a:pt x="188" y="42"/>
                    <a:pt x="185" y="40"/>
                  </a:cubicBezTo>
                  <a:cubicBezTo>
                    <a:pt x="184" y="39"/>
                    <a:pt x="184" y="39"/>
                    <a:pt x="184" y="38"/>
                  </a:cubicBezTo>
                  <a:cubicBezTo>
                    <a:pt x="184" y="37"/>
                    <a:pt x="188" y="34"/>
                    <a:pt x="196" y="34"/>
                  </a:cubicBezTo>
                  <a:cubicBezTo>
                    <a:pt x="207" y="34"/>
                    <a:pt x="212" y="40"/>
                    <a:pt x="212" y="54"/>
                  </a:cubicBezTo>
                  <a:cubicBezTo>
                    <a:pt x="212" y="57"/>
                    <a:pt x="212" y="57"/>
                    <a:pt x="212" y="57"/>
                  </a:cubicBezTo>
                  <a:cubicBezTo>
                    <a:pt x="183" y="63"/>
                    <a:pt x="171" y="70"/>
                    <a:pt x="171" y="82"/>
                  </a:cubicBezTo>
                  <a:cubicBezTo>
                    <a:pt x="171" y="92"/>
                    <a:pt x="178" y="97"/>
                    <a:pt x="187" y="97"/>
                  </a:cubicBezTo>
                  <a:close/>
                  <a:moveTo>
                    <a:pt x="192" y="91"/>
                  </a:moveTo>
                  <a:cubicBezTo>
                    <a:pt x="186" y="91"/>
                    <a:pt x="183" y="86"/>
                    <a:pt x="183" y="80"/>
                  </a:cubicBezTo>
                  <a:cubicBezTo>
                    <a:pt x="183" y="71"/>
                    <a:pt x="188" y="65"/>
                    <a:pt x="212" y="60"/>
                  </a:cubicBezTo>
                  <a:cubicBezTo>
                    <a:pt x="212" y="68"/>
                    <a:pt x="212" y="68"/>
                    <a:pt x="212" y="68"/>
                  </a:cubicBezTo>
                  <a:cubicBezTo>
                    <a:pt x="212" y="82"/>
                    <a:pt x="201" y="91"/>
                    <a:pt x="192" y="91"/>
                  </a:cubicBezTo>
                  <a:close/>
                  <a:moveTo>
                    <a:pt x="271" y="97"/>
                  </a:moveTo>
                  <a:cubicBezTo>
                    <a:pt x="283" y="97"/>
                    <a:pt x="291" y="91"/>
                    <a:pt x="297" y="83"/>
                  </a:cubicBezTo>
                  <a:cubicBezTo>
                    <a:pt x="295" y="81"/>
                    <a:pt x="295" y="81"/>
                    <a:pt x="295" y="81"/>
                  </a:cubicBezTo>
                  <a:cubicBezTo>
                    <a:pt x="289" y="87"/>
                    <a:pt x="283" y="92"/>
                    <a:pt x="275" y="92"/>
                  </a:cubicBezTo>
                  <a:cubicBezTo>
                    <a:pt x="264" y="92"/>
                    <a:pt x="255" y="80"/>
                    <a:pt x="255" y="63"/>
                  </a:cubicBezTo>
                  <a:cubicBezTo>
                    <a:pt x="255" y="45"/>
                    <a:pt x="262" y="34"/>
                    <a:pt x="274" y="34"/>
                  </a:cubicBezTo>
                  <a:cubicBezTo>
                    <a:pt x="281" y="34"/>
                    <a:pt x="285" y="35"/>
                    <a:pt x="288" y="39"/>
                  </a:cubicBezTo>
                  <a:cubicBezTo>
                    <a:pt x="288" y="40"/>
                    <a:pt x="288" y="41"/>
                    <a:pt x="286" y="41"/>
                  </a:cubicBezTo>
                  <a:cubicBezTo>
                    <a:pt x="282" y="42"/>
                    <a:pt x="279" y="44"/>
                    <a:pt x="279" y="49"/>
                  </a:cubicBezTo>
                  <a:cubicBezTo>
                    <a:pt x="279" y="54"/>
                    <a:pt x="283" y="57"/>
                    <a:pt x="287" y="57"/>
                  </a:cubicBezTo>
                  <a:cubicBezTo>
                    <a:pt x="292" y="57"/>
                    <a:pt x="296" y="54"/>
                    <a:pt x="296" y="47"/>
                  </a:cubicBezTo>
                  <a:cubicBezTo>
                    <a:pt x="296" y="38"/>
                    <a:pt x="286" y="30"/>
                    <a:pt x="275" y="30"/>
                  </a:cubicBezTo>
                  <a:cubicBezTo>
                    <a:pt x="259" y="30"/>
                    <a:pt x="242" y="43"/>
                    <a:pt x="242" y="64"/>
                  </a:cubicBezTo>
                  <a:cubicBezTo>
                    <a:pt x="242" y="84"/>
                    <a:pt x="255" y="97"/>
                    <a:pt x="271" y="97"/>
                  </a:cubicBezTo>
                  <a:close/>
                  <a:moveTo>
                    <a:pt x="307" y="95"/>
                  </a:moveTo>
                  <a:cubicBezTo>
                    <a:pt x="337" y="95"/>
                    <a:pt x="337" y="95"/>
                    <a:pt x="337" y="95"/>
                  </a:cubicBezTo>
                  <a:cubicBezTo>
                    <a:pt x="337" y="91"/>
                    <a:pt x="337" y="91"/>
                    <a:pt x="337" y="91"/>
                  </a:cubicBezTo>
                  <a:cubicBezTo>
                    <a:pt x="335" y="91"/>
                    <a:pt x="335" y="91"/>
                    <a:pt x="335" y="91"/>
                  </a:cubicBezTo>
                  <a:cubicBezTo>
                    <a:pt x="328" y="91"/>
                    <a:pt x="327" y="89"/>
                    <a:pt x="327" y="82"/>
                  </a:cubicBezTo>
                  <a:cubicBezTo>
                    <a:pt x="327" y="67"/>
                    <a:pt x="327" y="67"/>
                    <a:pt x="327" y="67"/>
                  </a:cubicBezTo>
                  <a:cubicBezTo>
                    <a:pt x="327" y="53"/>
                    <a:pt x="336" y="37"/>
                    <a:pt x="346" y="37"/>
                  </a:cubicBezTo>
                  <a:cubicBezTo>
                    <a:pt x="354" y="37"/>
                    <a:pt x="357" y="42"/>
                    <a:pt x="357" y="53"/>
                  </a:cubicBezTo>
                  <a:cubicBezTo>
                    <a:pt x="357" y="82"/>
                    <a:pt x="357" y="82"/>
                    <a:pt x="357" y="82"/>
                  </a:cubicBezTo>
                  <a:cubicBezTo>
                    <a:pt x="357" y="89"/>
                    <a:pt x="356" y="91"/>
                    <a:pt x="349" y="91"/>
                  </a:cubicBezTo>
                  <a:cubicBezTo>
                    <a:pt x="347" y="91"/>
                    <a:pt x="347" y="91"/>
                    <a:pt x="347" y="91"/>
                  </a:cubicBezTo>
                  <a:cubicBezTo>
                    <a:pt x="347" y="95"/>
                    <a:pt x="347" y="95"/>
                    <a:pt x="347" y="95"/>
                  </a:cubicBezTo>
                  <a:cubicBezTo>
                    <a:pt x="376" y="95"/>
                    <a:pt x="376" y="95"/>
                    <a:pt x="376" y="95"/>
                  </a:cubicBezTo>
                  <a:cubicBezTo>
                    <a:pt x="376" y="91"/>
                    <a:pt x="376" y="91"/>
                    <a:pt x="376" y="91"/>
                  </a:cubicBezTo>
                  <a:cubicBezTo>
                    <a:pt x="376" y="91"/>
                    <a:pt x="376" y="91"/>
                    <a:pt x="376" y="91"/>
                  </a:cubicBezTo>
                  <a:cubicBezTo>
                    <a:pt x="369" y="91"/>
                    <a:pt x="368" y="89"/>
                    <a:pt x="368" y="82"/>
                  </a:cubicBezTo>
                  <a:cubicBezTo>
                    <a:pt x="368" y="52"/>
                    <a:pt x="368" y="52"/>
                    <a:pt x="368" y="52"/>
                  </a:cubicBezTo>
                  <a:cubicBezTo>
                    <a:pt x="368" y="38"/>
                    <a:pt x="361" y="31"/>
                    <a:pt x="349" y="31"/>
                  </a:cubicBezTo>
                  <a:cubicBezTo>
                    <a:pt x="339" y="31"/>
                    <a:pt x="332" y="39"/>
                    <a:pt x="327" y="49"/>
                  </a:cubicBezTo>
                  <a:cubicBezTo>
                    <a:pt x="326" y="49"/>
                    <a:pt x="326" y="49"/>
                    <a:pt x="326" y="49"/>
                  </a:cubicBezTo>
                  <a:cubicBezTo>
                    <a:pt x="327" y="31"/>
                    <a:pt x="327" y="31"/>
                    <a:pt x="327" y="31"/>
                  </a:cubicBezTo>
                  <a:cubicBezTo>
                    <a:pt x="327" y="0"/>
                    <a:pt x="327" y="0"/>
                    <a:pt x="327" y="0"/>
                  </a:cubicBezTo>
                  <a:cubicBezTo>
                    <a:pt x="307" y="2"/>
                    <a:pt x="307" y="2"/>
                    <a:pt x="307" y="2"/>
                  </a:cubicBezTo>
                  <a:cubicBezTo>
                    <a:pt x="307" y="6"/>
                    <a:pt x="307" y="6"/>
                    <a:pt x="307" y="6"/>
                  </a:cubicBezTo>
                  <a:cubicBezTo>
                    <a:pt x="308" y="6"/>
                    <a:pt x="308" y="6"/>
                    <a:pt x="308" y="6"/>
                  </a:cubicBezTo>
                  <a:cubicBezTo>
                    <a:pt x="315" y="6"/>
                    <a:pt x="317" y="8"/>
                    <a:pt x="317" y="15"/>
                  </a:cubicBezTo>
                  <a:cubicBezTo>
                    <a:pt x="317" y="82"/>
                    <a:pt x="317" y="82"/>
                    <a:pt x="317" y="82"/>
                  </a:cubicBezTo>
                  <a:cubicBezTo>
                    <a:pt x="317" y="89"/>
                    <a:pt x="315" y="91"/>
                    <a:pt x="308" y="91"/>
                  </a:cubicBezTo>
                  <a:cubicBezTo>
                    <a:pt x="307" y="91"/>
                    <a:pt x="307" y="91"/>
                    <a:pt x="307" y="91"/>
                  </a:cubicBezTo>
                  <a:cubicBezTo>
                    <a:pt x="307" y="95"/>
                    <a:pt x="307" y="95"/>
                    <a:pt x="307" y="95"/>
                  </a:cubicBezTo>
                  <a:close/>
                  <a:moveTo>
                    <a:pt x="416" y="97"/>
                  </a:moveTo>
                  <a:cubicBezTo>
                    <a:pt x="429" y="97"/>
                    <a:pt x="437" y="90"/>
                    <a:pt x="444" y="81"/>
                  </a:cubicBezTo>
                  <a:cubicBezTo>
                    <a:pt x="441" y="79"/>
                    <a:pt x="441" y="79"/>
                    <a:pt x="441" y="79"/>
                  </a:cubicBezTo>
                  <a:cubicBezTo>
                    <a:pt x="435" y="87"/>
                    <a:pt x="428" y="92"/>
                    <a:pt x="419" y="92"/>
                  </a:cubicBezTo>
                  <a:cubicBezTo>
                    <a:pt x="407" y="92"/>
                    <a:pt x="400" y="81"/>
                    <a:pt x="399" y="65"/>
                  </a:cubicBezTo>
                  <a:cubicBezTo>
                    <a:pt x="443" y="65"/>
                    <a:pt x="443" y="65"/>
                    <a:pt x="443" y="65"/>
                  </a:cubicBezTo>
                  <a:cubicBezTo>
                    <a:pt x="443" y="64"/>
                    <a:pt x="443" y="61"/>
                    <a:pt x="443" y="60"/>
                  </a:cubicBezTo>
                  <a:cubicBezTo>
                    <a:pt x="443" y="41"/>
                    <a:pt x="431" y="30"/>
                    <a:pt x="417" y="30"/>
                  </a:cubicBezTo>
                  <a:cubicBezTo>
                    <a:pt x="402" y="30"/>
                    <a:pt x="388" y="44"/>
                    <a:pt x="388" y="64"/>
                  </a:cubicBezTo>
                  <a:cubicBezTo>
                    <a:pt x="388" y="84"/>
                    <a:pt x="399" y="97"/>
                    <a:pt x="416" y="97"/>
                  </a:cubicBezTo>
                  <a:close/>
                  <a:moveTo>
                    <a:pt x="399" y="60"/>
                  </a:moveTo>
                  <a:cubicBezTo>
                    <a:pt x="400" y="44"/>
                    <a:pt x="407" y="34"/>
                    <a:pt x="416" y="34"/>
                  </a:cubicBezTo>
                  <a:cubicBezTo>
                    <a:pt x="426" y="34"/>
                    <a:pt x="431" y="44"/>
                    <a:pt x="431" y="54"/>
                  </a:cubicBezTo>
                  <a:cubicBezTo>
                    <a:pt x="431" y="60"/>
                    <a:pt x="430" y="60"/>
                    <a:pt x="423" y="60"/>
                  </a:cubicBezTo>
                  <a:cubicBezTo>
                    <a:pt x="399" y="60"/>
                    <a:pt x="399" y="60"/>
                    <a:pt x="399" y="60"/>
                  </a:cubicBezTo>
                  <a:close/>
                  <a:moveTo>
                    <a:pt x="457" y="95"/>
                  </a:moveTo>
                  <a:cubicBezTo>
                    <a:pt x="489" y="95"/>
                    <a:pt x="489" y="95"/>
                    <a:pt x="489" y="95"/>
                  </a:cubicBezTo>
                  <a:cubicBezTo>
                    <a:pt x="489" y="91"/>
                    <a:pt x="489" y="91"/>
                    <a:pt x="489" y="91"/>
                  </a:cubicBezTo>
                  <a:cubicBezTo>
                    <a:pt x="485" y="91"/>
                    <a:pt x="485" y="91"/>
                    <a:pt x="485" y="91"/>
                  </a:cubicBezTo>
                  <a:cubicBezTo>
                    <a:pt x="478" y="91"/>
                    <a:pt x="477" y="89"/>
                    <a:pt x="477" y="82"/>
                  </a:cubicBezTo>
                  <a:cubicBezTo>
                    <a:pt x="477" y="73"/>
                    <a:pt x="477" y="73"/>
                    <a:pt x="477" y="73"/>
                  </a:cubicBezTo>
                  <a:cubicBezTo>
                    <a:pt x="477" y="59"/>
                    <a:pt x="487" y="35"/>
                    <a:pt x="497" y="35"/>
                  </a:cubicBezTo>
                  <a:cubicBezTo>
                    <a:pt x="499" y="35"/>
                    <a:pt x="500" y="37"/>
                    <a:pt x="499" y="37"/>
                  </a:cubicBezTo>
                  <a:cubicBezTo>
                    <a:pt x="496" y="39"/>
                    <a:pt x="495" y="41"/>
                    <a:pt x="495" y="44"/>
                  </a:cubicBezTo>
                  <a:cubicBezTo>
                    <a:pt x="495" y="48"/>
                    <a:pt x="497" y="51"/>
                    <a:pt x="502" y="51"/>
                  </a:cubicBezTo>
                  <a:cubicBezTo>
                    <a:pt x="507" y="51"/>
                    <a:pt x="510" y="47"/>
                    <a:pt x="510" y="42"/>
                  </a:cubicBezTo>
                  <a:cubicBezTo>
                    <a:pt x="510" y="36"/>
                    <a:pt x="506" y="30"/>
                    <a:pt x="498" y="30"/>
                  </a:cubicBezTo>
                  <a:cubicBezTo>
                    <a:pt x="489" y="30"/>
                    <a:pt x="482" y="42"/>
                    <a:pt x="476" y="56"/>
                  </a:cubicBezTo>
                  <a:cubicBezTo>
                    <a:pt x="475" y="56"/>
                    <a:pt x="475" y="56"/>
                    <a:pt x="475" y="56"/>
                  </a:cubicBezTo>
                  <a:cubicBezTo>
                    <a:pt x="477" y="31"/>
                    <a:pt x="477" y="31"/>
                    <a:pt x="477" y="31"/>
                  </a:cubicBezTo>
                  <a:cubicBezTo>
                    <a:pt x="457" y="32"/>
                    <a:pt x="457" y="32"/>
                    <a:pt x="457" y="32"/>
                  </a:cubicBezTo>
                  <a:cubicBezTo>
                    <a:pt x="457" y="36"/>
                    <a:pt x="457" y="36"/>
                    <a:pt x="457" y="36"/>
                  </a:cubicBezTo>
                  <a:cubicBezTo>
                    <a:pt x="458" y="36"/>
                    <a:pt x="458" y="36"/>
                    <a:pt x="458" y="36"/>
                  </a:cubicBezTo>
                  <a:cubicBezTo>
                    <a:pt x="465" y="36"/>
                    <a:pt x="466" y="38"/>
                    <a:pt x="466" y="45"/>
                  </a:cubicBezTo>
                  <a:cubicBezTo>
                    <a:pt x="466" y="82"/>
                    <a:pt x="466" y="82"/>
                    <a:pt x="466" y="82"/>
                  </a:cubicBezTo>
                  <a:cubicBezTo>
                    <a:pt x="466" y="89"/>
                    <a:pt x="465" y="91"/>
                    <a:pt x="458" y="91"/>
                  </a:cubicBezTo>
                  <a:cubicBezTo>
                    <a:pt x="457" y="91"/>
                    <a:pt x="457" y="91"/>
                    <a:pt x="457" y="91"/>
                  </a:cubicBezTo>
                  <a:cubicBezTo>
                    <a:pt x="457" y="95"/>
                    <a:pt x="457" y="95"/>
                    <a:pt x="457" y="95"/>
                  </a:cubicBezTo>
                  <a:close/>
                </a:path>
              </a:pathLst>
            </a:custGeom>
            <a:solidFill>
              <a:srgbClr val="AA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6"/>
            <p:cNvSpPr>
              <a:spLocks noEditPoints="1"/>
            </p:cNvSpPr>
            <p:nvPr userDrawn="1"/>
          </p:nvSpPr>
          <p:spPr bwMode="gray">
            <a:xfrm>
              <a:off x="701675" y="484188"/>
              <a:ext cx="1373187" cy="274638"/>
            </a:xfrm>
            <a:custGeom>
              <a:avLst/>
              <a:gdLst>
                <a:gd name="T0" fmla="*/ 29 w 446"/>
                <a:gd name="T1" fmla="*/ 61 h 89"/>
                <a:gd name="T2" fmla="*/ 20 w 446"/>
                <a:gd name="T3" fmla="*/ 1 h 89"/>
                <a:gd name="T4" fmla="*/ 1 w 446"/>
                <a:gd name="T5" fmla="*/ 6 h 89"/>
                <a:gd name="T6" fmla="*/ 1 w 446"/>
                <a:gd name="T7" fmla="*/ 61 h 89"/>
                <a:gd name="T8" fmla="*/ 43 w 446"/>
                <a:gd name="T9" fmla="*/ 65 h 89"/>
                <a:gd name="T10" fmla="*/ 72 w 446"/>
                <a:gd name="T11" fmla="*/ 61 h 89"/>
                <a:gd name="T12" fmla="*/ 82 w 446"/>
                <a:gd name="T13" fmla="*/ 7 h 89"/>
                <a:gd name="T14" fmla="*/ 84 w 446"/>
                <a:gd name="T15" fmla="*/ 61 h 89"/>
                <a:gd name="T16" fmla="*/ 113 w 446"/>
                <a:gd name="T17" fmla="*/ 65 h 89"/>
                <a:gd name="T18" fmla="*/ 103 w 446"/>
                <a:gd name="T19" fmla="*/ 52 h 89"/>
                <a:gd name="T20" fmla="*/ 132 w 446"/>
                <a:gd name="T21" fmla="*/ 22 h 89"/>
                <a:gd name="T22" fmla="*/ 122 w 446"/>
                <a:gd name="T23" fmla="*/ 61 h 89"/>
                <a:gd name="T24" fmla="*/ 151 w 446"/>
                <a:gd name="T25" fmla="*/ 61 h 89"/>
                <a:gd name="T26" fmla="*/ 142 w 446"/>
                <a:gd name="T27" fmla="*/ 22 h 89"/>
                <a:gd name="T28" fmla="*/ 102 w 446"/>
                <a:gd name="T29" fmla="*/ 19 h 89"/>
                <a:gd name="T30" fmla="*/ 62 w 446"/>
                <a:gd name="T31" fmla="*/ 19 h 89"/>
                <a:gd name="T32" fmla="*/ 43 w 446"/>
                <a:gd name="T33" fmla="*/ 6 h 89"/>
                <a:gd name="T34" fmla="*/ 53 w 446"/>
                <a:gd name="T35" fmla="*/ 52 h 89"/>
                <a:gd name="T36" fmla="*/ 43 w 446"/>
                <a:gd name="T37" fmla="*/ 65 h 89"/>
                <a:gd name="T38" fmla="*/ 191 w 446"/>
                <a:gd name="T39" fmla="*/ 86 h 89"/>
                <a:gd name="T40" fmla="*/ 181 w 446"/>
                <a:gd name="T41" fmla="*/ 66 h 89"/>
                <a:gd name="T42" fmla="*/ 202 w 446"/>
                <a:gd name="T43" fmla="*/ 66 h 89"/>
                <a:gd name="T44" fmla="*/ 181 w 446"/>
                <a:gd name="T45" fmla="*/ 16 h 89"/>
                <a:gd name="T46" fmla="*/ 161 w 446"/>
                <a:gd name="T47" fmla="*/ 2 h 89"/>
                <a:gd name="T48" fmla="*/ 171 w 446"/>
                <a:gd name="T49" fmla="*/ 15 h 89"/>
                <a:gd name="T50" fmla="*/ 162 w 446"/>
                <a:gd name="T51" fmla="*/ 86 h 89"/>
                <a:gd name="T52" fmla="*/ 181 w 446"/>
                <a:gd name="T53" fmla="*/ 33 h 89"/>
                <a:gd name="T54" fmla="*/ 200 w 446"/>
                <a:gd name="T55" fmla="*/ 61 h 89"/>
                <a:gd name="T56" fmla="*/ 252 w 446"/>
                <a:gd name="T57" fmla="*/ 61 h 89"/>
                <a:gd name="T58" fmla="*/ 270 w 446"/>
                <a:gd name="T59" fmla="*/ 26 h 89"/>
                <a:gd name="T60" fmla="*/ 287 w 446"/>
                <a:gd name="T61" fmla="*/ 23 h 89"/>
                <a:gd name="T62" fmla="*/ 287 w 446"/>
                <a:gd name="T63" fmla="*/ 1 h 89"/>
                <a:gd name="T64" fmla="*/ 245 w 446"/>
                <a:gd name="T65" fmla="*/ 18 h 89"/>
                <a:gd name="T66" fmla="*/ 272 w 446"/>
                <a:gd name="T67" fmla="*/ 63 h 89"/>
                <a:gd name="T68" fmla="*/ 245 w 446"/>
                <a:gd name="T69" fmla="*/ 66 h 89"/>
                <a:gd name="T70" fmla="*/ 337 w 446"/>
                <a:gd name="T71" fmla="*/ 0 h 89"/>
                <a:gd name="T72" fmla="*/ 337 w 446"/>
                <a:gd name="T73" fmla="*/ 63 h 89"/>
                <a:gd name="T74" fmla="*/ 354 w 446"/>
                <a:gd name="T75" fmla="*/ 34 h 89"/>
                <a:gd name="T76" fmla="*/ 406 w 446"/>
                <a:gd name="T77" fmla="*/ 65 h 89"/>
                <a:gd name="T78" fmla="*/ 397 w 446"/>
                <a:gd name="T79" fmla="*/ 52 h 89"/>
                <a:gd name="T80" fmla="*/ 427 w 446"/>
                <a:gd name="T81" fmla="*/ 22 h 89"/>
                <a:gd name="T82" fmla="*/ 417 w 446"/>
                <a:gd name="T83" fmla="*/ 61 h 89"/>
                <a:gd name="T84" fmla="*/ 446 w 446"/>
                <a:gd name="T85" fmla="*/ 61 h 89"/>
                <a:gd name="T86" fmla="*/ 437 w 446"/>
                <a:gd name="T87" fmla="*/ 22 h 89"/>
                <a:gd name="T88" fmla="*/ 396 w 446"/>
                <a:gd name="T89" fmla="*/ 19 h 89"/>
                <a:gd name="T90" fmla="*/ 377 w 446"/>
                <a:gd name="T91" fmla="*/ 6 h 89"/>
                <a:gd name="T92" fmla="*/ 386 w 446"/>
                <a:gd name="T93" fmla="*/ 52 h 89"/>
                <a:gd name="T94" fmla="*/ 377 w 446"/>
                <a:gd name="T95" fmla="*/ 6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6" h="89">
                  <a:moveTo>
                    <a:pt x="0" y="65"/>
                  </a:moveTo>
                  <a:cubicBezTo>
                    <a:pt x="29" y="65"/>
                    <a:pt x="29" y="65"/>
                    <a:pt x="29" y="65"/>
                  </a:cubicBezTo>
                  <a:cubicBezTo>
                    <a:pt x="29" y="61"/>
                    <a:pt x="29" y="61"/>
                    <a:pt x="29" y="61"/>
                  </a:cubicBezTo>
                  <a:cubicBezTo>
                    <a:pt x="28" y="61"/>
                    <a:pt x="28" y="61"/>
                    <a:pt x="28" y="61"/>
                  </a:cubicBezTo>
                  <a:cubicBezTo>
                    <a:pt x="21" y="61"/>
                    <a:pt x="20" y="59"/>
                    <a:pt x="20" y="52"/>
                  </a:cubicBezTo>
                  <a:cubicBezTo>
                    <a:pt x="20" y="1"/>
                    <a:pt x="20" y="1"/>
                    <a:pt x="20" y="1"/>
                  </a:cubicBezTo>
                  <a:cubicBezTo>
                    <a:pt x="0" y="2"/>
                    <a:pt x="0" y="2"/>
                    <a:pt x="0" y="2"/>
                  </a:cubicBezTo>
                  <a:cubicBezTo>
                    <a:pt x="0" y="6"/>
                    <a:pt x="0" y="6"/>
                    <a:pt x="0" y="6"/>
                  </a:cubicBezTo>
                  <a:cubicBezTo>
                    <a:pt x="1" y="6"/>
                    <a:pt x="1" y="6"/>
                    <a:pt x="1" y="6"/>
                  </a:cubicBezTo>
                  <a:cubicBezTo>
                    <a:pt x="8" y="6"/>
                    <a:pt x="10" y="8"/>
                    <a:pt x="10" y="15"/>
                  </a:cubicBezTo>
                  <a:cubicBezTo>
                    <a:pt x="10" y="52"/>
                    <a:pt x="10" y="52"/>
                    <a:pt x="10" y="52"/>
                  </a:cubicBezTo>
                  <a:cubicBezTo>
                    <a:pt x="10" y="59"/>
                    <a:pt x="8" y="61"/>
                    <a:pt x="1" y="61"/>
                  </a:cubicBezTo>
                  <a:cubicBezTo>
                    <a:pt x="0" y="61"/>
                    <a:pt x="0" y="61"/>
                    <a:pt x="0" y="61"/>
                  </a:cubicBezTo>
                  <a:cubicBezTo>
                    <a:pt x="0" y="65"/>
                    <a:pt x="0" y="65"/>
                    <a:pt x="0" y="65"/>
                  </a:cubicBezTo>
                  <a:close/>
                  <a:moveTo>
                    <a:pt x="43" y="65"/>
                  </a:moveTo>
                  <a:cubicBezTo>
                    <a:pt x="73" y="65"/>
                    <a:pt x="73" y="65"/>
                    <a:pt x="73" y="65"/>
                  </a:cubicBezTo>
                  <a:cubicBezTo>
                    <a:pt x="73" y="61"/>
                    <a:pt x="73" y="61"/>
                    <a:pt x="73" y="61"/>
                  </a:cubicBezTo>
                  <a:cubicBezTo>
                    <a:pt x="72" y="61"/>
                    <a:pt x="72" y="61"/>
                    <a:pt x="72" y="61"/>
                  </a:cubicBezTo>
                  <a:cubicBezTo>
                    <a:pt x="65" y="61"/>
                    <a:pt x="63" y="59"/>
                    <a:pt x="63" y="52"/>
                  </a:cubicBezTo>
                  <a:cubicBezTo>
                    <a:pt x="63" y="36"/>
                    <a:pt x="63" y="36"/>
                    <a:pt x="63" y="36"/>
                  </a:cubicBezTo>
                  <a:cubicBezTo>
                    <a:pt x="63" y="23"/>
                    <a:pt x="71" y="7"/>
                    <a:pt x="82" y="7"/>
                  </a:cubicBezTo>
                  <a:cubicBezTo>
                    <a:pt x="89" y="7"/>
                    <a:pt x="93" y="12"/>
                    <a:pt x="93" y="22"/>
                  </a:cubicBezTo>
                  <a:cubicBezTo>
                    <a:pt x="93" y="52"/>
                    <a:pt x="93" y="52"/>
                    <a:pt x="93" y="52"/>
                  </a:cubicBezTo>
                  <a:cubicBezTo>
                    <a:pt x="93" y="59"/>
                    <a:pt x="91" y="61"/>
                    <a:pt x="84" y="61"/>
                  </a:cubicBezTo>
                  <a:cubicBezTo>
                    <a:pt x="83" y="61"/>
                    <a:pt x="83" y="61"/>
                    <a:pt x="83" y="61"/>
                  </a:cubicBezTo>
                  <a:cubicBezTo>
                    <a:pt x="83" y="65"/>
                    <a:pt x="83" y="65"/>
                    <a:pt x="83" y="65"/>
                  </a:cubicBezTo>
                  <a:cubicBezTo>
                    <a:pt x="113" y="65"/>
                    <a:pt x="113" y="65"/>
                    <a:pt x="113" y="65"/>
                  </a:cubicBezTo>
                  <a:cubicBezTo>
                    <a:pt x="113" y="61"/>
                    <a:pt x="113" y="61"/>
                    <a:pt x="113" y="61"/>
                  </a:cubicBezTo>
                  <a:cubicBezTo>
                    <a:pt x="111" y="61"/>
                    <a:pt x="111" y="61"/>
                    <a:pt x="111" y="61"/>
                  </a:cubicBezTo>
                  <a:cubicBezTo>
                    <a:pt x="104" y="61"/>
                    <a:pt x="103" y="59"/>
                    <a:pt x="103" y="52"/>
                  </a:cubicBezTo>
                  <a:cubicBezTo>
                    <a:pt x="103" y="36"/>
                    <a:pt x="103" y="36"/>
                    <a:pt x="103" y="36"/>
                  </a:cubicBezTo>
                  <a:cubicBezTo>
                    <a:pt x="103" y="23"/>
                    <a:pt x="111" y="7"/>
                    <a:pt x="121" y="7"/>
                  </a:cubicBezTo>
                  <a:cubicBezTo>
                    <a:pt x="129" y="7"/>
                    <a:pt x="132" y="12"/>
                    <a:pt x="132" y="22"/>
                  </a:cubicBezTo>
                  <a:cubicBezTo>
                    <a:pt x="132" y="52"/>
                    <a:pt x="132" y="52"/>
                    <a:pt x="132" y="52"/>
                  </a:cubicBezTo>
                  <a:cubicBezTo>
                    <a:pt x="132" y="59"/>
                    <a:pt x="131" y="61"/>
                    <a:pt x="124" y="61"/>
                  </a:cubicBezTo>
                  <a:cubicBezTo>
                    <a:pt x="122" y="61"/>
                    <a:pt x="122" y="61"/>
                    <a:pt x="122" y="61"/>
                  </a:cubicBezTo>
                  <a:cubicBezTo>
                    <a:pt x="122" y="65"/>
                    <a:pt x="122" y="65"/>
                    <a:pt x="122" y="65"/>
                  </a:cubicBezTo>
                  <a:cubicBezTo>
                    <a:pt x="151" y="65"/>
                    <a:pt x="151" y="65"/>
                    <a:pt x="151" y="65"/>
                  </a:cubicBezTo>
                  <a:cubicBezTo>
                    <a:pt x="151" y="61"/>
                    <a:pt x="151" y="61"/>
                    <a:pt x="151" y="61"/>
                  </a:cubicBezTo>
                  <a:cubicBezTo>
                    <a:pt x="151" y="61"/>
                    <a:pt x="151" y="61"/>
                    <a:pt x="151" y="61"/>
                  </a:cubicBezTo>
                  <a:cubicBezTo>
                    <a:pt x="144" y="61"/>
                    <a:pt x="142" y="59"/>
                    <a:pt x="142" y="52"/>
                  </a:cubicBezTo>
                  <a:cubicBezTo>
                    <a:pt x="142" y="22"/>
                    <a:pt x="142" y="22"/>
                    <a:pt x="142" y="22"/>
                  </a:cubicBezTo>
                  <a:cubicBezTo>
                    <a:pt x="142" y="7"/>
                    <a:pt x="137" y="1"/>
                    <a:pt x="125" y="1"/>
                  </a:cubicBezTo>
                  <a:cubicBezTo>
                    <a:pt x="115" y="1"/>
                    <a:pt x="108" y="8"/>
                    <a:pt x="103" y="19"/>
                  </a:cubicBezTo>
                  <a:cubicBezTo>
                    <a:pt x="102" y="19"/>
                    <a:pt x="102" y="19"/>
                    <a:pt x="102" y="19"/>
                  </a:cubicBezTo>
                  <a:cubicBezTo>
                    <a:pt x="101" y="7"/>
                    <a:pt x="96" y="1"/>
                    <a:pt x="85" y="1"/>
                  </a:cubicBezTo>
                  <a:cubicBezTo>
                    <a:pt x="75" y="1"/>
                    <a:pt x="68" y="9"/>
                    <a:pt x="63" y="19"/>
                  </a:cubicBezTo>
                  <a:cubicBezTo>
                    <a:pt x="62" y="19"/>
                    <a:pt x="62" y="19"/>
                    <a:pt x="62" y="19"/>
                  </a:cubicBezTo>
                  <a:cubicBezTo>
                    <a:pt x="63" y="1"/>
                    <a:pt x="63" y="1"/>
                    <a:pt x="63" y="1"/>
                  </a:cubicBezTo>
                  <a:cubicBezTo>
                    <a:pt x="43" y="2"/>
                    <a:pt x="43" y="2"/>
                    <a:pt x="43" y="2"/>
                  </a:cubicBezTo>
                  <a:cubicBezTo>
                    <a:pt x="43" y="6"/>
                    <a:pt x="43" y="6"/>
                    <a:pt x="43" y="6"/>
                  </a:cubicBezTo>
                  <a:cubicBezTo>
                    <a:pt x="44" y="6"/>
                    <a:pt x="44" y="6"/>
                    <a:pt x="44" y="6"/>
                  </a:cubicBezTo>
                  <a:cubicBezTo>
                    <a:pt x="51" y="6"/>
                    <a:pt x="53" y="8"/>
                    <a:pt x="53" y="15"/>
                  </a:cubicBezTo>
                  <a:cubicBezTo>
                    <a:pt x="53" y="52"/>
                    <a:pt x="53" y="52"/>
                    <a:pt x="53" y="52"/>
                  </a:cubicBezTo>
                  <a:cubicBezTo>
                    <a:pt x="53" y="59"/>
                    <a:pt x="51" y="61"/>
                    <a:pt x="44" y="61"/>
                  </a:cubicBezTo>
                  <a:cubicBezTo>
                    <a:pt x="43" y="61"/>
                    <a:pt x="43" y="61"/>
                    <a:pt x="43" y="61"/>
                  </a:cubicBezTo>
                  <a:cubicBezTo>
                    <a:pt x="43" y="65"/>
                    <a:pt x="43" y="65"/>
                    <a:pt x="43" y="65"/>
                  </a:cubicBezTo>
                  <a:close/>
                  <a:moveTo>
                    <a:pt x="162" y="89"/>
                  </a:moveTo>
                  <a:cubicBezTo>
                    <a:pt x="191" y="89"/>
                    <a:pt x="191" y="89"/>
                    <a:pt x="191" y="89"/>
                  </a:cubicBezTo>
                  <a:cubicBezTo>
                    <a:pt x="191" y="86"/>
                    <a:pt x="191" y="86"/>
                    <a:pt x="191" y="86"/>
                  </a:cubicBezTo>
                  <a:cubicBezTo>
                    <a:pt x="189" y="86"/>
                    <a:pt x="189" y="86"/>
                    <a:pt x="189" y="86"/>
                  </a:cubicBezTo>
                  <a:cubicBezTo>
                    <a:pt x="182" y="86"/>
                    <a:pt x="181" y="84"/>
                    <a:pt x="181" y="77"/>
                  </a:cubicBezTo>
                  <a:cubicBezTo>
                    <a:pt x="181" y="66"/>
                    <a:pt x="181" y="66"/>
                    <a:pt x="181" y="66"/>
                  </a:cubicBezTo>
                  <a:cubicBezTo>
                    <a:pt x="180" y="52"/>
                    <a:pt x="180" y="52"/>
                    <a:pt x="180" y="52"/>
                  </a:cubicBezTo>
                  <a:cubicBezTo>
                    <a:pt x="181" y="52"/>
                    <a:pt x="181" y="52"/>
                    <a:pt x="181" y="52"/>
                  </a:cubicBezTo>
                  <a:cubicBezTo>
                    <a:pt x="186" y="60"/>
                    <a:pt x="193" y="66"/>
                    <a:pt x="202" y="66"/>
                  </a:cubicBezTo>
                  <a:cubicBezTo>
                    <a:pt x="216" y="66"/>
                    <a:pt x="228" y="53"/>
                    <a:pt x="228" y="33"/>
                  </a:cubicBezTo>
                  <a:cubicBezTo>
                    <a:pt x="228" y="13"/>
                    <a:pt x="216" y="1"/>
                    <a:pt x="202" y="1"/>
                  </a:cubicBezTo>
                  <a:cubicBezTo>
                    <a:pt x="192" y="1"/>
                    <a:pt x="186" y="7"/>
                    <a:pt x="181" y="16"/>
                  </a:cubicBezTo>
                  <a:cubicBezTo>
                    <a:pt x="180" y="16"/>
                    <a:pt x="180" y="16"/>
                    <a:pt x="180" y="16"/>
                  </a:cubicBezTo>
                  <a:cubicBezTo>
                    <a:pt x="181" y="1"/>
                    <a:pt x="181" y="1"/>
                    <a:pt x="181" y="1"/>
                  </a:cubicBezTo>
                  <a:cubicBezTo>
                    <a:pt x="161" y="2"/>
                    <a:pt x="161" y="2"/>
                    <a:pt x="161" y="2"/>
                  </a:cubicBezTo>
                  <a:cubicBezTo>
                    <a:pt x="161" y="6"/>
                    <a:pt x="161" y="6"/>
                    <a:pt x="161" y="6"/>
                  </a:cubicBezTo>
                  <a:cubicBezTo>
                    <a:pt x="162" y="6"/>
                    <a:pt x="162" y="6"/>
                    <a:pt x="162" y="6"/>
                  </a:cubicBezTo>
                  <a:cubicBezTo>
                    <a:pt x="169" y="6"/>
                    <a:pt x="171" y="8"/>
                    <a:pt x="171" y="15"/>
                  </a:cubicBezTo>
                  <a:cubicBezTo>
                    <a:pt x="171" y="77"/>
                    <a:pt x="171" y="77"/>
                    <a:pt x="171" y="77"/>
                  </a:cubicBezTo>
                  <a:cubicBezTo>
                    <a:pt x="171" y="84"/>
                    <a:pt x="170" y="86"/>
                    <a:pt x="164" y="86"/>
                  </a:cubicBezTo>
                  <a:cubicBezTo>
                    <a:pt x="162" y="86"/>
                    <a:pt x="162" y="86"/>
                    <a:pt x="162" y="86"/>
                  </a:cubicBezTo>
                  <a:cubicBezTo>
                    <a:pt x="162" y="89"/>
                    <a:pt x="162" y="89"/>
                    <a:pt x="162" y="89"/>
                  </a:cubicBezTo>
                  <a:close/>
                  <a:moveTo>
                    <a:pt x="200" y="61"/>
                  </a:moveTo>
                  <a:cubicBezTo>
                    <a:pt x="190" y="61"/>
                    <a:pt x="181" y="48"/>
                    <a:pt x="181" y="33"/>
                  </a:cubicBezTo>
                  <a:cubicBezTo>
                    <a:pt x="181" y="19"/>
                    <a:pt x="190" y="6"/>
                    <a:pt x="200" y="6"/>
                  </a:cubicBezTo>
                  <a:cubicBezTo>
                    <a:pt x="210" y="6"/>
                    <a:pt x="216" y="16"/>
                    <a:pt x="216" y="34"/>
                  </a:cubicBezTo>
                  <a:cubicBezTo>
                    <a:pt x="216" y="50"/>
                    <a:pt x="210" y="61"/>
                    <a:pt x="200" y="61"/>
                  </a:cubicBezTo>
                  <a:close/>
                  <a:moveTo>
                    <a:pt x="245" y="66"/>
                  </a:moveTo>
                  <a:cubicBezTo>
                    <a:pt x="247" y="66"/>
                    <a:pt x="247" y="66"/>
                    <a:pt x="247" y="66"/>
                  </a:cubicBezTo>
                  <a:cubicBezTo>
                    <a:pt x="248" y="63"/>
                    <a:pt x="250" y="61"/>
                    <a:pt x="252" y="61"/>
                  </a:cubicBezTo>
                  <a:cubicBezTo>
                    <a:pt x="255" y="61"/>
                    <a:pt x="262" y="66"/>
                    <a:pt x="272" y="66"/>
                  </a:cubicBezTo>
                  <a:cubicBezTo>
                    <a:pt x="285" y="66"/>
                    <a:pt x="294" y="59"/>
                    <a:pt x="294" y="47"/>
                  </a:cubicBezTo>
                  <a:cubicBezTo>
                    <a:pt x="294" y="35"/>
                    <a:pt x="286" y="31"/>
                    <a:pt x="270" y="26"/>
                  </a:cubicBezTo>
                  <a:cubicBezTo>
                    <a:pt x="257" y="23"/>
                    <a:pt x="252" y="21"/>
                    <a:pt x="252" y="14"/>
                  </a:cubicBezTo>
                  <a:cubicBezTo>
                    <a:pt x="252" y="8"/>
                    <a:pt x="257" y="4"/>
                    <a:pt x="264" y="4"/>
                  </a:cubicBezTo>
                  <a:cubicBezTo>
                    <a:pt x="276" y="4"/>
                    <a:pt x="285" y="15"/>
                    <a:pt x="287" y="23"/>
                  </a:cubicBezTo>
                  <a:cubicBezTo>
                    <a:pt x="289" y="23"/>
                    <a:pt x="289" y="23"/>
                    <a:pt x="289" y="23"/>
                  </a:cubicBezTo>
                  <a:cubicBezTo>
                    <a:pt x="289" y="1"/>
                    <a:pt x="289" y="1"/>
                    <a:pt x="289" y="1"/>
                  </a:cubicBezTo>
                  <a:cubicBezTo>
                    <a:pt x="287" y="1"/>
                    <a:pt x="287" y="1"/>
                    <a:pt x="287" y="1"/>
                  </a:cubicBezTo>
                  <a:cubicBezTo>
                    <a:pt x="286" y="3"/>
                    <a:pt x="284" y="5"/>
                    <a:pt x="281" y="5"/>
                  </a:cubicBezTo>
                  <a:cubicBezTo>
                    <a:pt x="278" y="5"/>
                    <a:pt x="273" y="1"/>
                    <a:pt x="265" y="1"/>
                  </a:cubicBezTo>
                  <a:cubicBezTo>
                    <a:pt x="254" y="1"/>
                    <a:pt x="245" y="7"/>
                    <a:pt x="245" y="18"/>
                  </a:cubicBezTo>
                  <a:cubicBezTo>
                    <a:pt x="245" y="31"/>
                    <a:pt x="254" y="35"/>
                    <a:pt x="268" y="38"/>
                  </a:cubicBezTo>
                  <a:cubicBezTo>
                    <a:pt x="283" y="42"/>
                    <a:pt x="287" y="45"/>
                    <a:pt x="287" y="51"/>
                  </a:cubicBezTo>
                  <a:cubicBezTo>
                    <a:pt x="287" y="58"/>
                    <a:pt x="281" y="63"/>
                    <a:pt x="272" y="63"/>
                  </a:cubicBezTo>
                  <a:cubicBezTo>
                    <a:pt x="259" y="63"/>
                    <a:pt x="249" y="52"/>
                    <a:pt x="246" y="41"/>
                  </a:cubicBezTo>
                  <a:cubicBezTo>
                    <a:pt x="245" y="41"/>
                    <a:pt x="245" y="41"/>
                    <a:pt x="245" y="41"/>
                  </a:cubicBezTo>
                  <a:cubicBezTo>
                    <a:pt x="245" y="66"/>
                    <a:pt x="245" y="66"/>
                    <a:pt x="245" y="66"/>
                  </a:cubicBezTo>
                  <a:close/>
                  <a:moveTo>
                    <a:pt x="337" y="67"/>
                  </a:moveTo>
                  <a:cubicBezTo>
                    <a:pt x="352" y="67"/>
                    <a:pt x="366" y="52"/>
                    <a:pt x="366" y="33"/>
                  </a:cubicBezTo>
                  <a:cubicBezTo>
                    <a:pt x="366" y="14"/>
                    <a:pt x="353" y="0"/>
                    <a:pt x="337" y="0"/>
                  </a:cubicBezTo>
                  <a:cubicBezTo>
                    <a:pt x="322" y="0"/>
                    <a:pt x="307" y="15"/>
                    <a:pt x="307" y="34"/>
                  </a:cubicBezTo>
                  <a:cubicBezTo>
                    <a:pt x="307" y="53"/>
                    <a:pt x="321" y="67"/>
                    <a:pt x="337" y="67"/>
                  </a:cubicBezTo>
                  <a:close/>
                  <a:moveTo>
                    <a:pt x="337" y="63"/>
                  </a:moveTo>
                  <a:cubicBezTo>
                    <a:pt x="326" y="63"/>
                    <a:pt x="320" y="50"/>
                    <a:pt x="320" y="33"/>
                  </a:cubicBezTo>
                  <a:cubicBezTo>
                    <a:pt x="320" y="16"/>
                    <a:pt x="325" y="4"/>
                    <a:pt x="337" y="4"/>
                  </a:cubicBezTo>
                  <a:cubicBezTo>
                    <a:pt x="348" y="4"/>
                    <a:pt x="354" y="17"/>
                    <a:pt x="354" y="34"/>
                  </a:cubicBezTo>
                  <a:cubicBezTo>
                    <a:pt x="354" y="50"/>
                    <a:pt x="349" y="63"/>
                    <a:pt x="337" y="63"/>
                  </a:cubicBezTo>
                  <a:close/>
                  <a:moveTo>
                    <a:pt x="377" y="65"/>
                  </a:moveTo>
                  <a:cubicBezTo>
                    <a:pt x="406" y="65"/>
                    <a:pt x="406" y="65"/>
                    <a:pt x="406" y="65"/>
                  </a:cubicBezTo>
                  <a:cubicBezTo>
                    <a:pt x="406" y="61"/>
                    <a:pt x="406" y="61"/>
                    <a:pt x="406" y="61"/>
                  </a:cubicBezTo>
                  <a:cubicBezTo>
                    <a:pt x="405" y="61"/>
                    <a:pt x="405" y="61"/>
                    <a:pt x="405" y="61"/>
                  </a:cubicBezTo>
                  <a:cubicBezTo>
                    <a:pt x="398" y="61"/>
                    <a:pt x="397" y="59"/>
                    <a:pt x="397" y="52"/>
                  </a:cubicBezTo>
                  <a:cubicBezTo>
                    <a:pt x="397" y="36"/>
                    <a:pt x="397" y="36"/>
                    <a:pt x="397" y="36"/>
                  </a:cubicBezTo>
                  <a:cubicBezTo>
                    <a:pt x="397" y="23"/>
                    <a:pt x="405" y="7"/>
                    <a:pt x="416" y="7"/>
                  </a:cubicBezTo>
                  <a:cubicBezTo>
                    <a:pt x="423" y="7"/>
                    <a:pt x="427" y="12"/>
                    <a:pt x="427" y="22"/>
                  </a:cubicBezTo>
                  <a:cubicBezTo>
                    <a:pt x="427" y="52"/>
                    <a:pt x="427" y="52"/>
                    <a:pt x="427" y="52"/>
                  </a:cubicBezTo>
                  <a:cubicBezTo>
                    <a:pt x="427" y="59"/>
                    <a:pt x="426" y="61"/>
                    <a:pt x="419" y="61"/>
                  </a:cubicBezTo>
                  <a:cubicBezTo>
                    <a:pt x="417" y="61"/>
                    <a:pt x="417" y="61"/>
                    <a:pt x="417" y="61"/>
                  </a:cubicBezTo>
                  <a:cubicBezTo>
                    <a:pt x="417" y="65"/>
                    <a:pt x="417" y="65"/>
                    <a:pt x="417" y="65"/>
                  </a:cubicBezTo>
                  <a:cubicBezTo>
                    <a:pt x="446" y="65"/>
                    <a:pt x="446" y="65"/>
                    <a:pt x="446" y="65"/>
                  </a:cubicBezTo>
                  <a:cubicBezTo>
                    <a:pt x="446" y="61"/>
                    <a:pt x="446" y="61"/>
                    <a:pt x="446" y="61"/>
                  </a:cubicBezTo>
                  <a:cubicBezTo>
                    <a:pt x="446" y="61"/>
                    <a:pt x="446" y="61"/>
                    <a:pt x="446" y="61"/>
                  </a:cubicBezTo>
                  <a:cubicBezTo>
                    <a:pt x="439" y="61"/>
                    <a:pt x="437" y="59"/>
                    <a:pt x="437" y="52"/>
                  </a:cubicBezTo>
                  <a:cubicBezTo>
                    <a:pt x="437" y="22"/>
                    <a:pt x="437" y="22"/>
                    <a:pt x="437" y="22"/>
                  </a:cubicBezTo>
                  <a:cubicBezTo>
                    <a:pt x="437" y="8"/>
                    <a:pt x="431" y="1"/>
                    <a:pt x="419" y="1"/>
                  </a:cubicBezTo>
                  <a:cubicBezTo>
                    <a:pt x="409" y="1"/>
                    <a:pt x="402" y="9"/>
                    <a:pt x="397" y="19"/>
                  </a:cubicBezTo>
                  <a:cubicBezTo>
                    <a:pt x="396" y="19"/>
                    <a:pt x="396" y="19"/>
                    <a:pt x="396" y="19"/>
                  </a:cubicBezTo>
                  <a:cubicBezTo>
                    <a:pt x="397" y="1"/>
                    <a:pt x="397" y="1"/>
                    <a:pt x="397" y="1"/>
                  </a:cubicBezTo>
                  <a:cubicBezTo>
                    <a:pt x="377" y="2"/>
                    <a:pt x="377" y="2"/>
                    <a:pt x="377" y="2"/>
                  </a:cubicBezTo>
                  <a:cubicBezTo>
                    <a:pt x="377" y="6"/>
                    <a:pt x="377" y="6"/>
                    <a:pt x="377" y="6"/>
                  </a:cubicBezTo>
                  <a:cubicBezTo>
                    <a:pt x="378" y="6"/>
                    <a:pt x="378" y="6"/>
                    <a:pt x="378" y="6"/>
                  </a:cubicBezTo>
                  <a:cubicBezTo>
                    <a:pt x="385" y="6"/>
                    <a:pt x="386" y="8"/>
                    <a:pt x="386" y="15"/>
                  </a:cubicBezTo>
                  <a:cubicBezTo>
                    <a:pt x="386" y="52"/>
                    <a:pt x="386" y="52"/>
                    <a:pt x="386" y="52"/>
                  </a:cubicBezTo>
                  <a:cubicBezTo>
                    <a:pt x="386" y="59"/>
                    <a:pt x="385" y="61"/>
                    <a:pt x="378" y="61"/>
                  </a:cubicBezTo>
                  <a:cubicBezTo>
                    <a:pt x="377" y="61"/>
                    <a:pt x="377" y="61"/>
                    <a:pt x="377" y="61"/>
                  </a:cubicBezTo>
                  <a:cubicBezTo>
                    <a:pt x="377" y="65"/>
                    <a:pt x="377" y="65"/>
                    <a:pt x="37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7"/>
            <p:cNvSpPr>
              <a:spLocks/>
            </p:cNvSpPr>
            <p:nvPr userDrawn="1"/>
          </p:nvSpPr>
          <p:spPr bwMode="gray">
            <a:xfrm>
              <a:off x="449263" y="420688"/>
              <a:ext cx="203200" cy="268288"/>
            </a:xfrm>
            <a:custGeom>
              <a:avLst/>
              <a:gdLst>
                <a:gd name="T0" fmla="*/ 0 w 66"/>
                <a:gd name="T1" fmla="*/ 87 h 87"/>
                <a:gd name="T2" fmla="*/ 3 w 66"/>
                <a:gd name="T3" fmla="*/ 87 h 87"/>
                <a:gd name="T4" fmla="*/ 10 w 66"/>
                <a:gd name="T5" fmla="*/ 80 h 87"/>
                <a:gd name="T6" fmla="*/ 36 w 66"/>
                <a:gd name="T7" fmla="*/ 87 h 87"/>
                <a:gd name="T8" fmla="*/ 66 w 66"/>
                <a:gd name="T9" fmla="*/ 62 h 87"/>
                <a:gd name="T10" fmla="*/ 34 w 66"/>
                <a:gd name="T11" fmla="*/ 34 h 87"/>
                <a:gd name="T12" fmla="*/ 10 w 66"/>
                <a:gd name="T13" fmla="*/ 18 h 87"/>
                <a:gd name="T14" fmla="*/ 26 w 66"/>
                <a:gd name="T15" fmla="*/ 4 h 87"/>
                <a:gd name="T16" fmla="*/ 57 w 66"/>
                <a:gd name="T17" fmla="*/ 30 h 87"/>
                <a:gd name="T18" fmla="*/ 59 w 66"/>
                <a:gd name="T19" fmla="*/ 30 h 87"/>
                <a:gd name="T20" fmla="*/ 59 w 66"/>
                <a:gd name="T21" fmla="*/ 0 h 87"/>
                <a:gd name="T22" fmla="*/ 57 w 66"/>
                <a:gd name="T23" fmla="*/ 0 h 87"/>
                <a:gd name="T24" fmla="*/ 49 w 66"/>
                <a:gd name="T25" fmla="*/ 5 h 87"/>
                <a:gd name="T26" fmla="*/ 27 w 66"/>
                <a:gd name="T27" fmla="*/ 0 h 87"/>
                <a:gd name="T28" fmla="*/ 1 w 66"/>
                <a:gd name="T29" fmla="*/ 23 h 87"/>
                <a:gd name="T30" fmla="*/ 31 w 66"/>
                <a:gd name="T31" fmla="*/ 50 h 87"/>
                <a:gd name="T32" fmla="*/ 57 w 66"/>
                <a:gd name="T33" fmla="*/ 67 h 87"/>
                <a:gd name="T34" fmla="*/ 37 w 66"/>
                <a:gd name="T35" fmla="*/ 82 h 87"/>
                <a:gd name="T36" fmla="*/ 2 w 66"/>
                <a:gd name="T37" fmla="*/ 53 h 87"/>
                <a:gd name="T38" fmla="*/ 0 w 66"/>
                <a:gd name="T39" fmla="*/ 53 h 87"/>
                <a:gd name="T40" fmla="*/ 0 w 66"/>
                <a:gd name="T4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87">
                  <a:moveTo>
                    <a:pt x="0" y="87"/>
                  </a:moveTo>
                  <a:cubicBezTo>
                    <a:pt x="3" y="87"/>
                    <a:pt x="3" y="87"/>
                    <a:pt x="3" y="87"/>
                  </a:cubicBezTo>
                  <a:cubicBezTo>
                    <a:pt x="4" y="82"/>
                    <a:pt x="7" y="80"/>
                    <a:pt x="10" y="80"/>
                  </a:cubicBezTo>
                  <a:cubicBezTo>
                    <a:pt x="14" y="80"/>
                    <a:pt x="24" y="87"/>
                    <a:pt x="36" y="87"/>
                  </a:cubicBezTo>
                  <a:cubicBezTo>
                    <a:pt x="54" y="87"/>
                    <a:pt x="66" y="78"/>
                    <a:pt x="66" y="62"/>
                  </a:cubicBezTo>
                  <a:cubicBezTo>
                    <a:pt x="66" y="46"/>
                    <a:pt x="56" y="40"/>
                    <a:pt x="34" y="34"/>
                  </a:cubicBezTo>
                  <a:cubicBezTo>
                    <a:pt x="17" y="29"/>
                    <a:pt x="10" y="27"/>
                    <a:pt x="10" y="18"/>
                  </a:cubicBezTo>
                  <a:cubicBezTo>
                    <a:pt x="10" y="9"/>
                    <a:pt x="17" y="4"/>
                    <a:pt x="26" y="4"/>
                  </a:cubicBezTo>
                  <a:cubicBezTo>
                    <a:pt x="43" y="4"/>
                    <a:pt x="54" y="19"/>
                    <a:pt x="57" y="30"/>
                  </a:cubicBezTo>
                  <a:cubicBezTo>
                    <a:pt x="59" y="30"/>
                    <a:pt x="59" y="30"/>
                    <a:pt x="59" y="30"/>
                  </a:cubicBezTo>
                  <a:cubicBezTo>
                    <a:pt x="59" y="0"/>
                    <a:pt x="59" y="0"/>
                    <a:pt x="59" y="0"/>
                  </a:cubicBezTo>
                  <a:cubicBezTo>
                    <a:pt x="57" y="0"/>
                    <a:pt x="57" y="0"/>
                    <a:pt x="57" y="0"/>
                  </a:cubicBezTo>
                  <a:cubicBezTo>
                    <a:pt x="55" y="3"/>
                    <a:pt x="53" y="5"/>
                    <a:pt x="49" y="5"/>
                  </a:cubicBezTo>
                  <a:cubicBezTo>
                    <a:pt x="45" y="5"/>
                    <a:pt x="39" y="0"/>
                    <a:pt x="27" y="0"/>
                  </a:cubicBezTo>
                  <a:cubicBezTo>
                    <a:pt x="12" y="0"/>
                    <a:pt x="1" y="9"/>
                    <a:pt x="1" y="23"/>
                  </a:cubicBezTo>
                  <a:cubicBezTo>
                    <a:pt x="1" y="40"/>
                    <a:pt x="13" y="45"/>
                    <a:pt x="31" y="50"/>
                  </a:cubicBezTo>
                  <a:cubicBezTo>
                    <a:pt x="52" y="55"/>
                    <a:pt x="57" y="59"/>
                    <a:pt x="57" y="67"/>
                  </a:cubicBezTo>
                  <a:cubicBezTo>
                    <a:pt x="57" y="76"/>
                    <a:pt x="49" y="82"/>
                    <a:pt x="37" y="82"/>
                  </a:cubicBezTo>
                  <a:cubicBezTo>
                    <a:pt x="19" y="82"/>
                    <a:pt x="7" y="68"/>
                    <a:pt x="2" y="53"/>
                  </a:cubicBezTo>
                  <a:cubicBezTo>
                    <a:pt x="0" y="53"/>
                    <a:pt x="0" y="53"/>
                    <a:pt x="0" y="53"/>
                  </a:cubicBezTo>
                  <a:cubicBezTo>
                    <a:pt x="0" y="87"/>
                    <a:pt x="0" y="87"/>
                    <a:pt x="0"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Oval 8"/>
            <p:cNvSpPr>
              <a:spLocks noChangeArrowheads="1"/>
            </p:cNvSpPr>
            <p:nvPr userDrawn="1"/>
          </p:nvSpPr>
          <p:spPr bwMode="gray">
            <a:xfrm>
              <a:off x="717550" y="398463"/>
              <a:ext cx="49212" cy="49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 name="Rectangle 12"/>
          <p:cNvSpPr/>
          <p:nvPr userDrawn="1"/>
        </p:nvSpPr>
        <p:spPr>
          <a:xfrm>
            <a:off x="0" y="1333195"/>
            <a:ext cx="9144000" cy="422718"/>
          </a:xfrm>
          <a:prstGeom prst="rect">
            <a:avLst/>
          </a:prstGeom>
          <a:solidFill>
            <a:srgbClr val="8D3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2"/>
          <p:cNvSpPr>
            <a:spLocks noGrp="1"/>
          </p:cNvSpPr>
          <p:nvPr>
            <p:ph type="body" sz="quarter" idx="10" hasCustomPrompt="1"/>
          </p:nvPr>
        </p:nvSpPr>
        <p:spPr bwMode="gray">
          <a:xfrm>
            <a:off x="5827732" y="1356105"/>
            <a:ext cx="2947988" cy="386556"/>
          </a:xfrm>
        </p:spPr>
        <p:txBody>
          <a:bodyPr/>
          <a:lstStyle>
            <a:lvl1pPr algn="r">
              <a:defRPr sz="1800">
                <a:solidFill>
                  <a:schemeClr val="bg1"/>
                </a:solidFill>
              </a:defRPr>
            </a:lvl1pPr>
          </a:lstStyle>
          <a:p>
            <a:pPr lvl="0"/>
            <a:r>
              <a:rPr lang="en-US" dirty="0"/>
              <a:t>Date</a:t>
            </a:r>
          </a:p>
        </p:txBody>
      </p:sp>
    </p:spTree>
    <p:extLst>
      <p:ext uri="{BB962C8B-B14F-4D97-AF65-F5344CB8AC3E}">
        <p14:creationId xmlns:p14="http://schemas.microsoft.com/office/powerpoint/2010/main" val="1874554541"/>
      </p:ext>
    </p:extLst>
  </p:cSld>
  <p:clrMapOvr>
    <a:masterClrMapping/>
  </p:clrMapOvr>
  <p:transition>
    <p:fade/>
  </p:transition>
  <p:extLst>
    <p:ext uri="{DCECCB84-F9BA-43D5-87BE-67443E8EF086}">
      <p15:sldGuideLst xmlns:p15="http://schemas.microsoft.com/office/powerpoint/2012/main">
        <p15:guide id="1" orient="horz" pos="1314" userDrawn="1">
          <p15:clr>
            <a:srgbClr val="FBAE40"/>
          </p15:clr>
        </p15:guide>
      </p15:sldGuideLst>
    </p:ext>
  </p:extLst>
</p:sldLayout>
</file>

<file path=ppt/slideLayouts/slideLayout9.xml><?xml version="1.0" encoding="utf-8"?>
<p:sldLayout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NEW_DIVIDER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Subtitle 2"/>
          <p:cNvSpPr>
            <a:spLocks noGrp="1"/>
          </p:cNvSpPr>
          <p:nvPr>
            <p:ph type="subTitle" idx="1"/>
          </p:nvPr>
        </p:nvSpPr>
        <p:spPr>
          <a:xfrm>
            <a:off x="355600" y="3387146"/>
            <a:ext cx="7772399" cy="1159768"/>
          </a:xfrm>
        </p:spPr>
        <p:txBody>
          <a:bodyPr/>
          <a:lstStyle>
            <a:lvl1pPr marL="0" indent="0" algn="l">
              <a:buNone/>
              <a:defRPr sz="25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itle 1"/>
          <p:cNvSpPr>
            <a:spLocks noGrp="1"/>
          </p:cNvSpPr>
          <p:nvPr>
            <p:ph type="ctrTitle"/>
          </p:nvPr>
        </p:nvSpPr>
        <p:spPr>
          <a:xfrm>
            <a:off x="355600" y="2749550"/>
            <a:ext cx="7772400" cy="679450"/>
          </a:xfrm>
        </p:spPr>
        <p:txBody>
          <a:bodyPr anchor="b" anchorCtr="0"/>
          <a:lstStyle>
            <a:lvl1pPr>
              <a:lnSpc>
                <a:spcPct val="90000"/>
              </a:lnSpc>
              <a:defRPr sz="4000" spc="-70" baseline="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759889588"/>
      </p:ext>
    </p:extLst>
  </p:cSld>
  <p:clrMapOvr>
    <a:masterClrMapping/>
  </p:clrMapOvr>
  <p:transition>
    <p:fade/>
  </p:transition>
  <p:extLst>
    <p:ext uri="{DCECCB84-F9BA-43D5-87BE-67443E8EF086}">
      <p15:sldGuideLst xmlns:p15="http://schemas.microsoft.com/office/powerpoint/2012/main">
        <p15:guide id="1" orient="horz" pos="1728"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jp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6">
            <a:extLst>
              <a:ext uri="{28A0092B-C50C-407E-A947-70E740481C1C}">
                <a14:useLocalDpi xmlns:a14="http://schemas.microsoft.com/office/drawing/2010/main" val="0"/>
              </a:ext>
            </a:extLst>
          </a:blip>
          <a:stretch>
            <a:fillRect/>
          </a:stretch>
        </p:blipFill>
        <p:spPr>
          <a:xfrm>
            <a:off x="-1" y="6361303"/>
            <a:ext cx="9144000" cy="504444"/>
          </a:xfrm>
          <a:prstGeom prst="rect">
            <a:avLst/>
          </a:prstGeom>
        </p:spPr>
      </p:pic>
      <p:sp>
        <p:nvSpPr>
          <p:cNvPr id="1029" name="AutoShape 12"/>
          <p:cNvSpPr>
            <a:spLocks noChangeAspect="1" noChangeArrowheads="1" noTextEdit="1"/>
          </p:cNvSpPr>
          <p:nvPr userDrawn="1"/>
        </p:nvSpPr>
        <p:spPr bwMode="auto">
          <a:xfrm>
            <a:off x="0" y="6351291"/>
            <a:ext cx="9144000" cy="50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Placeholder 1"/>
          <p:cNvSpPr>
            <a:spLocks noGrp="1"/>
          </p:cNvSpPr>
          <p:nvPr userDrawn="1">
            <p:ph type="title"/>
          </p:nvPr>
        </p:nvSpPr>
        <p:spPr bwMode="gray">
          <a:xfrm>
            <a:off x="354176" y="287516"/>
            <a:ext cx="8440574" cy="938238"/>
          </a:xfrm>
          <a:prstGeom prst="rect">
            <a:avLst/>
          </a:prstGeom>
        </p:spPr>
        <p:txBody>
          <a:bodyPr vert="horz" lIns="91440" tIns="45720" rIns="91440" bIns="45720" rtlCol="0" anchor="t" anchorCtr="0">
            <a:noAutofit/>
          </a:bodyPr>
          <a:lstStyle/>
          <a:p>
            <a:r>
              <a:rPr lang="en-US" dirty="0"/>
              <a:t>Click to edit title style</a:t>
            </a:r>
          </a:p>
        </p:txBody>
      </p:sp>
      <p:sp>
        <p:nvSpPr>
          <p:cNvPr id="3" name="Text Placeholder 2"/>
          <p:cNvSpPr>
            <a:spLocks noGrp="1"/>
          </p:cNvSpPr>
          <p:nvPr userDrawn="1">
            <p:ph type="body" idx="1"/>
          </p:nvPr>
        </p:nvSpPr>
        <p:spPr bwMode="gray">
          <a:xfrm>
            <a:off x="354176" y="1876426"/>
            <a:ext cx="8440574" cy="3981764"/>
          </a:xfrm>
          <a:prstGeom prst="rect">
            <a:avLst/>
          </a:prstGeom>
        </p:spPr>
        <p:txBody>
          <a:bodyPr vert="horz" lIns="91440" tIns="45720" rIns="91440" bIns="45720" rtlCol="0">
            <a:noAutofit/>
          </a:bodyPr>
          <a:lstStyle/>
          <a:p>
            <a:pPr lvl="0"/>
            <a:r>
              <a:rPr lang="en-US" dirty="0"/>
              <a:t>Click to edit text styles</a:t>
            </a:r>
          </a:p>
          <a:p>
            <a:pPr lvl="1"/>
            <a:r>
              <a:rPr lang="en-US" dirty="0"/>
              <a:t>First level</a:t>
            </a:r>
          </a:p>
          <a:p>
            <a:pPr lvl="2"/>
            <a:r>
              <a:rPr lang="en-US" dirty="0"/>
              <a:t>Second level</a:t>
            </a:r>
          </a:p>
          <a:p>
            <a:pPr lvl="3"/>
            <a:r>
              <a:rPr lang="en-US" dirty="0"/>
              <a:t>Third level</a:t>
            </a:r>
          </a:p>
          <a:p>
            <a:pPr lvl="4"/>
            <a:r>
              <a:rPr lang="en-US" dirty="0"/>
              <a:t>Fourth level</a:t>
            </a:r>
          </a:p>
        </p:txBody>
      </p:sp>
      <p:grpSp>
        <p:nvGrpSpPr>
          <p:cNvPr id="5" name="Group 4"/>
          <p:cNvGrpSpPr/>
          <p:nvPr userDrawn="1"/>
        </p:nvGrpSpPr>
        <p:grpSpPr>
          <a:xfrm>
            <a:off x="452438" y="6450013"/>
            <a:ext cx="812800" cy="288925"/>
            <a:chOff x="452438" y="6450013"/>
            <a:chExt cx="812800" cy="288925"/>
          </a:xfrm>
        </p:grpSpPr>
        <p:sp>
          <p:nvSpPr>
            <p:cNvPr id="9" name="Freeform 5"/>
            <p:cNvSpPr>
              <a:spLocks noEditPoints="1"/>
            </p:cNvSpPr>
            <p:nvPr userDrawn="1"/>
          </p:nvSpPr>
          <p:spPr bwMode="auto">
            <a:xfrm>
              <a:off x="550863" y="6602413"/>
              <a:ext cx="714375" cy="136525"/>
            </a:xfrm>
            <a:custGeom>
              <a:avLst/>
              <a:gdLst>
                <a:gd name="T0" fmla="*/ 63 w 510"/>
                <a:gd name="T1" fmla="*/ 91 h 97"/>
                <a:gd name="T2" fmla="*/ 47 w 510"/>
                <a:gd name="T3" fmla="*/ 14 h 97"/>
                <a:gd name="T4" fmla="*/ 81 w 510"/>
                <a:gd name="T5" fmla="*/ 43 h 97"/>
                <a:gd name="T6" fmla="*/ 0 w 510"/>
                <a:gd name="T7" fmla="*/ 43 h 97"/>
                <a:gd name="T8" fmla="*/ 35 w 510"/>
                <a:gd name="T9" fmla="*/ 14 h 97"/>
                <a:gd name="T10" fmla="*/ 18 w 510"/>
                <a:gd name="T11" fmla="*/ 91 h 97"/>
                <a:gd name="T12" fmla="*/ 119 w 510"/>
                <a:gd name="T13" fmla="*/ 95 h 97"/>
                <a:gd name="T14" fmla="*/ 109 w 510"/>
                <a:gd name="T15" fmla="*/ 82 h 97"/>
                <a:gd name="T16" fmla="*/ 140 w 510"/>
                <a:gd name="T17" fmla="*/ 53 h 97"/>
                <a:gd name="T18" fmla="*/ 130 w 510"/>
                <a:gd name="T19" fmla="*/ 91 h 97"/>
                <a:gd name="T20" fmla="*/ 159 w 510"/>
                <a:gd name="T21" fmla="*/ 91 h 97"/>
                <a:gd name="T22" fmla="*/ 150 w 510"/>
                <a:gd name="T23" fmla="*/ 52 h 97"/>
                <a:gd name="T24" fmla="*/ 109 w 510"/>
                <a:gd name="T25" fmla="*/ 49 h 97"/>
                <a:gd name="T26" fmla="*/ 90 w 510"/>
                <a:gd name="T27" fmla="*/ 2 h 97"/>
                <a:gd name="T28" fmla="*/ 99 w 510"/>
                <a:gd name="T29" fmla="*/ 15 h 97"/>
                <a:gd name="T30" fmla="*/ 90 w 510"/>
                <a:gd name="T31" fmla="*/ 91 h 97"/>
                <a:gd name="T32" fmla="*/ 211 w 510"/>
                <a:gd name="T33" fmla="*/ 82 h 97"/>
                <a:gd name="T34" fmla="*/ 233 w 510"/>
                <a:gd name="T35" fmla="*/ 91 h 97"/>
                <a:gd name="T36" fmla="*/ 222 w 510"/>
                <a:gd name="T37" fmla="*/ 86 h 97"/>
                <a:gd name="T38" fmla="*/ 174 w 510"/>
                <a:gd name="T39" fmla="*/ 47 h 97"/>
                <a:gd name="T40" fmla="*/ 185 w 510"/>
                <a:gd name="T41" fmla="*/ 40 h 97"/>
                <a:gd name="T42" fmla="*/ 212 w 510"/>
                <a:gd name="T43" fmla="*/ 54 h 97"/>
                <a:gd name="T44" fmla="*/ 187 w 510"/>
                <a:gd name="T45" fmla="*/ 97 h 97"/>
                <a:gd name="T46" fmla="*/ 212 w 510"/>
                <a:gd name="T47" fmla="*/ 60 h 97"/>
                <a:gd name="T48" fmla="*/ 271 w 510"/>
                <a:gd name="T49" fmla="*/ 97 h 97"/>
                <a:gd name="T50" fmla="*/ 275 w 510"/>
                <a:gd name="T51" fmla="*/ 92 h 97"/>
                <a:gd name="T52" fmla="*/ 288 w 510"/>
                <a:gd name="T53" fmla="*/ 39 h 97"/>
                <a:gd name="T54" fmla="*/ 287 w 510"/>
                <a:gd name="T55" fmla="*/ 57 h 97"/>
                <a:gd name="T56" fmla="*/ 242 w 510"/>
                <a:gd name="T57" fmla="*/ 64 h 97"/>
                <a:gd name="T58" fmla="*/ 337 w 510"/>
                <a:gd name="T59" fmla="*/ 95 h 97"/>
                <a:gd name="T60" fmla="*/ 327 w 510"/>
                <a:gd name="T61" fmla="*/ 82 h 97"/>
                <a:gd name="T62" fmla="*/ 357 w 510"/>
                <a:gd name="T63" fmla="*/ 53 h 97"/>
                <a:gd name="T64" fmla="*/ 347 w 510"/>
                <a:gd name="T65" fmla="*/ 91 h 97"/>
                <a:gd name="T66" fmla="*/ 376 w 510"/>
                <a:gd name="T67" fmla="*/ 91 h 97"/>
                <a:gd name="T68" fmla="*/ 368 w 510"/>
                <a:gd name="T69" fmla="*/ 52 h 97"/>
                <a:gd name="T70" fmla="*/ 326 w 510"/>
                <a:gd name="T71" fmla="*/ 49 h 97"/>
                <a:gd name="T72" fmla="*/ 307 w 510"/>
                <a:gd name="T73" fmla="*/ 2 h 97"/>
                <a:gd name="T74" fmla="*/ 317 w 510"/>
                <a:gd name="T75" fmla="*/ 15 h 97"/>
                <a:gd name="T76" fmla="*/ 307 w 510"/>
                <a:gd name="T77" fmla="*/ 91 h 97"/>
                <a:gd name="T78" fmla="*/ 444 w 510"/>
                <a:gd name="T79" fmla="*/ 81 h 97"/>
                <a:gd name="T80" fmla="*/ 399 w 510"/>
                <a:gd name="T81" fmla="*/ 65 h 97"/>
                <a:gd name="T82" fmla="*/ 417 w 510"/>
                <a:gd name="T83" fmla="*/ 30 h 97"/>
                <a:gd name="T84" fmla="*/ 399 w 510"/>
                <a:gd name="T85" fmla="*/ 60 h 97"/>
                <a:gd name="T86" fmla="*/ 423 w 510"/>
                <a:gd name="T87" fmla="*/ 60 h 97"/>
                <a:gd name="T88" fmla="*/ 489 w 510"/>
                <a:gd name="T89" fmla="*/ 95 h 97"/>
                <a:gd name="T90" fmla="*/ 477 w 510"/>
                <a:gd name="T91" fmla="*/ 82 h 97"/>
                <a:gd name="T92" fmla="*/ 499 w 510"/>
                <a:gd name="T93" fmla="*/ 37 h 97"/>
                <a:gd name="T94" fmla="*/ 510 w 510"/>
                <a:gd name="T95" fmla="*/ 42 h 97"/>
                <a:gd name="T96" fmla="*/ 475 w 510"/>
                <a:gd name="T97" fmla="*/ 56 h 97"/>
                <a:gd name="T98" fmla="*/ 457 w 510"/>
                <a:gd name="T99" fmla="*/ 36 h 97"/>
                <a:gd name="T100" fmla="*/ 466 w 510"/>
                <a:gd name="T101" fmla="*/ 82 h 97"/>
                <a:gd name="T102" fmla="*/ 457 w 510"/>
                <a:gd name="T103"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0" h="97">
                  <a:moveTo>
                    <a:pt x="18" y="95"/>
                  </a:moveTo>
                  <a:cubicBezTo>
                    <a:pt x="63" y="95"/>
                    <a:pt x="63" y="95"/>
                    <a:pt x="63" y="95"/>
                  </a:cubicBezTo>
                  <a:cubicBezTo>
                    <a:pt x="63" y="91"/>
                    <a:pt x="63" y="91"/>
                    <a:pt x="63" y="91"/>
                  </a:cubicBezTo>
                  <a:cubicBezTo>
                    <a:pt x="57" y="91"/>
                    <a:pt x="57" y="91"/>
                    <a:pt x="57" y="91"/>
                  </a:cubicBezTo>
                  <a:cubicBezTo>
                    <a:pt x="49" y="91"/>
                    <a:pt x="47" y="89"/>
                    <a:pt x="47" y="82"/>
                  </a:cubicBezTo>
                  <a:cubicBezTo>
                    <a:pt x="47" y="14"/>
                    <a:pt x="47" y="14"/>
                    <a:pt x="47" y="14"/>
                  </a:cubicBezTo>
                  <a:cubicBezTo>
                    <a:pt x="51" y="14"/>
                    <a:pt x="51" y="14"/>
                    <a:pt x="51" y="14"/>
                  </a:cubicBezTo>
                  <a:cubicBezTo>
                    <a:pt x="73" y="14"/>
                    <a:pt x="74" y="21"/>
                    <a:pt x="78" y="43"/>
                  </a:cubicBezTo>
                  <a:cubicBezTo>
                    <a:pt x="81" y="43"/>
                    <a:pt x="81" y="43"/>
                    <a:pt x="81" y="43"/>
                  </a:cubicBezTo>
                  <a:cubicBezTo>
                    <a:pt x="79" y="10"/>
                    <a:pt x="79" y="10"/>
                    <a:pt x="79" y="10"/>
                  </a:cubicBezTo>
                  <a:cubicBezTo>
                    <a:pt x="1" y="10"/>
                    <a:pt x="1" y="10"/>
                    <a:pt x="1" y="10"/>
                  </a:cubicBezTo>
                  <a:cubicBezTo>
                    <a:pt x="0" y="43"/>
                    <a:pt x="0" y="43"/>
                    <a:pt x="0" y="43"/>
                  </a:cubicBezTo>
                  <a:cubicBezTo>
                    <a:pt x="2" y="43"/>
                    <a:pt x="2" y="43"/>
                    <a:pt x="2" y="43"/>
                  </a:cubicBezTo>
                  <a:cubicBezTo>
                    <a:pt x="6" y="21"/>
                    <a:pt x="9" y="14"/>
                    <a:pt x="30" y="14"/>
                  </a:cubicBezTo>
                  <a:cubicBezTo>
                    <a:pt x="35" y="14"/>
                    <a:pt x="35" y="14"/>
                    <a:pt x="35" y="14"/>
                  </a:cubicBezTo>
                  <a:cubicBezTo>
                    <a:pt x="35" y="82"/>
                    <a:pt x="35" y="82"/>
                    <a:pt x="35" y="82"/>
                  </a:cubicBezTo>
                  <a:cubicBezTo>
                    <a:pt x="35" y="89"/>
                    <a:pt x="32" y="91"/>
                    <a:pt x="25" y="91"/>
                  </a:cubicBezTo>
                  <a:cubicBezTo>
                    <a:pt x="18" y="91"/>
                    <a:pt x="18" y="91"/>
                    <a:pt x="18" y="91"/>
                  </a:cubicBezTo>
                  <a:cubicBezTo>
                    <a:pt x="18" y="95"/>
                    <a:pt x="18" y="95"/>
                    <a:pt x="18" y="95"/>
                  </a:cubicBezTo>
                  <a:close/>
                  <a:moveTo>
                    <a:pt x="90" y="95"/>
                  </a:moveTo>
                  <a:cubicBezTo>
                    <a:pt x="119" y="95"/>
                    <a:pt x="119" y="95"/>
                    <a:pt x="119" y="95"/>
                  </a:cubicBezTo>
                  <a:cubicBezTo>
                    <a:pt x="119" y="91"/>
                    <a:pt x="119" y="91"/>
                    <a:pt x="119" y="91"/>
                  </a:cubicBezTo>
                  <a:cubicBezTo>
                    <a:pt x="118" y="91"/>
                    <a:pt x="118" y="91"/>
                    <a:pt x="118" y="91"/>
                  </a:cubicBezTo>
                  <a:cubicBezTo>
                    <a:pt x="111" y="91"/>
                    <a:pt x="109" y="89"/>
                    <a:pt x="109" y="82"/>
                  </a:cubicBezTo>
                  <a:cubicBezTo>
                    <a:pt x="109" y="67"/>
                    <a:pt x="109" y="67"/>
                    <a:pt x="109" y="67"/>
                  </a:cubicBezTo>
                  <a:cubicBezTo>
                    <a:pt x="109" y="53"/>
                    <a:pt x="118" y="37"/>
                    <a:pt x="129" y="37"/>
                  </a:cubicBezTo>
                  <a:cubicBezTo>
                    <a:pt x="136" y="37"/>
                    <a:pt x="140" y="42"/>
                    <a:pt x="140" y="53"/>
                  </a:cubicBezTo>
                  <a:cubicBezTo>
                    <a:pt x="140" y="82"/>
                    <a:pt x="140" y="82"/>
                    <a:pt x="140" y="82"/>
                  </a:cubicBezTo>
                  <a:cubicBezTo>
                    <a:pt x="140" y="89"/>
                    <a:pt x="138" y="91"/>
                    <a:pt x="132" y="91"/>
                  </a:cubicBezTo>
                  <a:cubicBezTo>
                    <a:pt x="130" y="91"/>
                    <a:pt x="130" y="91"/>
                    <a:pt x="130" y="91"/>
                  </a:cubicBezTo>
                  <a:cubicBezTo>
                    <a:pt x="130" y="95"/>
                    <a:pt x="130" y="95"/>
                    <a:pt x="130" y="95"/>
                  </a:cubicBezTo>
                  <a:cubicBezTo>
                    <a:pt x="159" y="95"/>
                    <a:pt x="159" y="95"/>
                    <a:pt x="159" y="95"/>
                  </a:cubicBezTo>
                  <a:cubicBezTo>
                    <a:pt x="159" y="91"/>
                    <a:pt x="159" y="91"/>
                    <a:pt x="159" y="91"/>
                  </a:cubicBezTo>
                  <a:cubicBezTo>
                    <a:pt x="159" y="91"/>
                    <a:pt x="159" y="91"/>
                    <a:pt x="159" y="91"/>
                  </a:cubicBezTo>
                  <a:cubicBezTo>
                    <a:pt x="152" y="91"/>
                    <a:pt x="150" y="89"/>
                    <a:pt x="150" y="82"/>
                  </a:cubicBezTo>
                  <a:cubicBezTo>
                    <a:pt x="150" y="52"/>
                    <a:pt x="150" y="52"/>
                    <a:pt x="150" y="52"/>
                  </a:cubicBezTo>
                  <a:cubicBezTo>
                    <a:pt x="150" y="38"/>
                    <a:pt x="144" y="31"/>
                    <a:pt x="132" y="31"/>
                  </a:cubicBezTo>
                  <a:cubicBezTo>
                    <a:pt x="122" y="31"/>
                    <a:pt x="115" y="39"/>
                    <a:pt x="109" y="49"/>
                  </a:cubicBezTo>
                  <a:cubicBezTo>
                    <a:pt x="109" y="49"/>
                    <a:pt x="109" y="49"/>
                    <a:pt x="109" y="49"/>
                  </a:cubicBezTo>
                  <a:cubicBezTo>
                    <a:pt x="109" y="31"/>
                    <a:pt x="109" y="31"/>
                    <a:pt x="109" y="31"/>
                  </a:cubicBezTo>
                  <a:cubicBezTo>
                    <a:pt x="109" y="0"/>
                    <a:pt x="109" y="0"/>
                    <a:pt x="109" y="0"/>
                  </a:cubicBezTo>
                  <a:cubicBezTo>
                    <a:pt x="90" y="2"/>
                    <a:pt x="90" y="2"/>
                    <a:pt x="90" y="2"/>
                  </a:cubicBezTo>
                  <a:cubicBezTo>
                    <a:pt x="90" y="6"/>
                    <a:pt x="90" y="6"/>
                    <a:pt x="90" y="6"/>
                  </a:cubicBezTo>
                  <a:cubicBezTo>
                    <a:pt x="91" y="6"/>
                    <a:pt x="91" y="6"/>
                    <a:pt x="91" y="6"/>
                  </a:cubicBezTo>
                  <a:cubicBezTo>
                    <a:pt x="98" y="6"/>
                    <a:pt x="99" y="8"/>
                    <a:pt x="99" y="15"/>
                  </a:cubicBezTo>
                  <a:cubicBezTo>
                    <a:pt x="99" y="82"/>
                    <a:pt x="99" y="82"/>
                    <a:pt x="99" y="82"/>
                  </a:cubicBezTo>
                  <a:cubicBezTo>
                    <a:pt x="99" y="89"/>
                    <a:pt x="98" y="91"/>
                    <a:pt x="91" y="91"/>
                  </a:cubicBezTo>
                  <a:cubicBezTo>
                    <a:pt x="90" y="91"/>
                    <a:pt x="90" y="91"/>
                    <a:pt x="90" y="91"/>
                  </a:cubicBezTo>
                  <a:cubicBezTo>
                    <a:pt x="90" y="95"/>
                    <a:pt x="90" y="95"/>
                    <a:pt x="90" y="95"/>
                  </a:cubicBezTo>
                  <a:close/>
                  <a:moveTo>
                    <a:pt x="187" y="97"/>
                  </a:moveTo>
                  <a:cubicBezTo>
                    <a:pt x="197" y="97"/>
                    <a:pt x="206" y="91"/>
                    <a:pt x="211" y="82"/>
                  </a:cubicBezTo>
                  <a:cubicBezTo>
                    <a:pt x="212" y="82"/>
                    <a:pt x="212" y="82"/>
                    <a:pt x="212" y="82"/>
                  </a:cubicBezTo>
                  <a:cubicBezTo>
                    <a:pt x="212" y="92"/>
                    <a:pt x="216" y="96"/>
                    <a:pt x="222" y="96"/>
                  </a:cubicBezTo>
                  <a:cubicBezTo>
                    <a:pt x="226" y="96"/>
                    <a:pt x="230" y="94"/>
                    <a:pt x="233" y="91"/>
                  </a:cubicBezTo>
                  <a:cubicBezTo>
                    <a:pt x="231" y="89"/>
                    <a:pt x="231" y="89"/>
                    <a:pt x="231" y="89"/>
                  </a:cubicBezTo>
                  <a:cubicBezTo>
                    <a:pt x="229" y="90"/>
                    <a:pt x="228" y="91"/>
                    <a:pt x="226" y="91"/>
                  </a:cubicBezTo>
                  <a:cubicBezTo>
                    <a:pt x="223" y="91"/>
                    <a:pt x="222" y="90"/>
                    <a:pt x="222" y="86"/>
                  </a:cubicBezTo>
                  <a:cubicBezTo>
                    <a:pt x="222" y="53"/>
                    <a:pt x="222" y="53"/>
                    <a:pt x="222" y="53"/>
                  </a:cubicBezTo>
                  <a:cubicBezTo>
                    <a:pt x="222" y="37"/>
                    <a:pt x="213" y="30"/>
                    <a:pt x="199" y="30"/>
                  </a:cubicBezTo>
                  <a:cubicBezTo>
                    <a:pt x="184" y="30"/>
                    <a:pt x="174" y="37"/>
                    <a:pt x="174" y="47"/>
                  </a:cubicBezTo>
                  <a:cubicBezTo>
                    <a:pt x="174" y="51"/>
                    <a:pt x="176" y="54"/>
                    <a:pt x="182" y="54"/>
                  </a:cubicBezTo>
                  <a:cubicBezTo>
                    <a:pt x="186" y="54"/>
                    <a:pt x="189" y="51"/>
                    <a:pt x="189" y="47"/>
                  </a:cubicBezTo>
                  <a:cubicBezTo>
                    <a:pt x="189" y="44"/>
                    <a:pt x="188" y="42"/>
                    <a:pt x="185" y="40"/>
                  </a:cubicBezTo>
                  <a:cubicBezTo>
                    <a:pt x="184" y="39"/>
                    <a:pt x="184" y="39"/>
                    <a:pt x="184" y="38"/>
                  </a:cubicBezTo>
                  <a:cubicBezTo>
                    <a:pt x="184" y="37"/>
                    <a:pt x="188" y="34"/>
                    <a:pt x="196" y="34"/>
                  </a:cubicBezTo>
                  <a:cubicBezTo>
                    <a:pt x="207" y="34"/>
                    <a:pt x="212" y="40"/>
                    <a:pt x="212" y="54"/>
                  </a:cubicBezTo>
                  <a:cubicBezTo>
                    <a:pt x="212" y="57"/>
                    <a:pt x="212" y="57"/>
                    <a:pt x="212" y="57"/>
                  </a:cubicBezTo>
                  <a:cubicBezTo>
                    <a:pt x="183" y="63"/>
                    <a:pt x="171" y="70"/>
                    <a:pt x="171" y="82"/>
                  </a:cubicBezTo>
                  <a:cubicBezTo>
                    <a:pt x="171" y="92"/>
                    <a:pt x="178" y="97"/>
                    <a:pt x="187" y="97"/>
                  </a:cubicBezTo>
                  <a:close/>
                  <a:moveTo>
                    <a:pt x="192" y="91"/>
                  </a:moveTo>
                  <a:cubicBezTo>
                    <a:pt x="186" y="91"/>
                    <a:pt x="183" y="86"/>
                    <a:pt x="183" y="80"/>
                  </a:cubicBezTo>
                  <a:cubicBezTo>
                    <a:pt x="183" y="71"/>
                    <a:pt x="188" y="65"/>
                    <a:pt x="212" y="60"/>
                  </a:cubicBezTo>
                  <a:cubicBezTo>
                    <a:pt x="212" y="68"/>
                    <a:pt x="212" y="68"/>
                    <a:pt x="212" y="68"/>
                  </a:cubicBezTo>
                  <a:cubicBezTo>
                    <a:pt x="212" y="82"/>
                    <a:pt x="201" y="91"/>
                    <a:pt x="192" y="91"/>
                  </a:cubicBezTo>
                  <a:close/>
                  <a:moveTo>
                    <a:pt x="271" y="97"/>
                  </a:moveTo>
                  <a:cubicBezTo>
                    <a:pt x="283" y="97"/>
                    <a:pt x="291" y="91"/>
                    <a:pt x="297" y="83"/>
                  </a:cubicBezTo>
                  <a:cubicBezTo>
                    <a:pt x="295" y="81"/>
                    <a:pt x="295" y="81"/>
                    <a:pt x="295" y="81"/>
                  </a:cubicBezTo>
                  <a:cubicBezTo>
                    <a:pt x="289" y="87"/>
                    <a:pt x="283" y="92"/>
                    <a:pt x="275" y="92"/>
                  </a:cubicBezTo>
                  <a:cubicBezTo>
                    <a:pt x="264" y="92"/>
                    <a:pt x="255" y="80"/>
                    <a:pt x="255" y="63"/>
                  </a:cubicBezTo>
                  <a:cubicBezTo>
                    <a:pt x="255" y="45"/>
                    <a:pt x="262" y="34"/>
                    <a:pt x="274" y="34"/>
                  </a:cubicBezTo>
                  <a:cubicBezTo>
                    <a:pt x="281" y="34"/>
                    <a:pt x="285" y="35"/>
                    <a:pt x="288" y="39"/>
                  </a:cubicBezTo>
                  <a:cubicBezTo>
                    <a:pt x="288" y="40"/>
                    <a:pt x="288" y="41"/>
                    <a:pt x="286" y="41"/>
                  </a:cubicBezTo>
                  <a:cubicBezTo>
                    <a:pt x="282" y="42"/>
                    <a:pt x="279" y="44"/>
                    <a:pt x="279" y="49"/>
                  </a:cubicBezTo>
                  <a:cubicBezTo>
                    <a:pt x="279" y="54"/>
                    <a:pt x="283" y="57"/>
                    <a:pt x="287" y="57"/>
                  </a:cubicBezTo>
                  <a:cubicBezTo>
                    <a:pt x="292" y="57"/>
                    <a:pt x="296" y="54"/>
                    <a:pt x="296" y="47"/>
                  </a:cubicBezTo>
                  <a:cubicBezTo>
                    <a:pt x="296" y="38"/>
                    <a:pt x="286" y="30"/>
                    <a:pt x="275" y="30"/>
                  </a:cubicBezTo>
                  <a:cubicBezTo>
                    <a:pt x="259" y="30"/>
                    <a:pt x="242" y="43"/>
                    <a:pt x="242" y="64"/>
                  </a:cubicBezTo>
                  <a:cubicBezTo>
                    <a:pt x="242" y="84"/>
                    <a:pt x="255" y="97"/>
                    <a:pt x="271" y="97"/>
                  </a:cubicBezTo>
                  <a:close/>
                  <a:moveTo>
                    <a:pt x="307" y="95"/>
                  </a:moveTo>
                  <a:cubicBezTo>
                    <a:pt x="337" y="95"/>
                    <a:pt x="337" y="95"/>
                    <a:pt x="337" y="95"/>
                  </a:cubicBezTo>
                  <a:cubicBezTo>
                    <a:pt x="337" y="91"/>
                    <a:pt x="337" y="91"/>
                    <a:pt x="337" y="91"/>
                  </a:cubicBezTo>
                  <a:cubicBezTo>
                    <a:pt x="335" y="91"/>
                    <a:pt x="335" y="91"/>
                    <a:pt x="335" y="91"/>
                  </a:cubicBezTo>
                  <a:cubicBezTo>
                    <a:pt x="328" y="91"/>
                    <a:pt x="327" y="89"/>
                    <a:pt x="327" y="82"/>
                  </a:cubicBezTo>
                  <a:cubicBezTo>
                    <a:pt x="327" y="67"/>
                    <a:pt x="327" y="67"/>
                    <a:pt x="327" y="67"/>
                  </a:cubicBezTo>
                  <a:cubicBezTo>
                    <a:pt x="327" y="53"/>
                    <a:pt x="336" y="37"/>
                    <a:pt x="346" y="37"/>
                  </a:cubicBezTo>
                  <a:cubicBezTo>
                    <a:pt x="354" y="37"/>
                    <a:pt x="357" y="42"/>
                    <a:pt x="357" y="53"/>
                  </a:cubicBezTo>
                  <a:cubicBezTo>
                    <a:pt x="357" y="82"/>
                    <a:pt x="357" y="82"/>
                    <a:pt x="357" y="82"/>
                  </a:cubicBezTo>
                  <a:cubicBezTo>
                    <a:pt x="357" y="89"/>
                    <a:pt x="356" y="91"/>
                    <a:pt x="349" y="91"/>
                  </a:cubicBezTo>
                  <a:cubicBezTo>
                    <a:pt x="347" y="91"/>
                    <a:pt x="347" y="91"/>
                    <a:pt x="347" y="91"/>
                  </a:cubicBezTo>
                  <a:cubicBezTo>
                    <a:pt x="347" y="95"/>
                    <a:pt x="347" y="95"/>
                    <a:pt x="347" y="95"/>
                  </a:cubicBezTo>
                  <a:cubicBezTo>
                    <a:pt x="376" y="95"/>
                    <a:pt x="376" y="95"/>
                    <a:pt x="376" y="95"/>
                  </a:cubicBezTo>
                  <a:cubicBezTo>
                    <a:pt x="376" y="91"/>
                    <a:pt x="376" y="91"/>
                    <a:pt x="376" y="91"/>
                  </a:cubicBezTo>
                  <a:cubicBezTo>
                    <a:pt x="376" y="91"/>
                    <a:pt x="376" y="91"/>
                    <a:pt x="376" y="91"/>
                  </a:cubicBezTo>
                  <a:cubicBezTo>
                    <a:pt x="369" y="91"/>
                    <a:pt x="368" y="89"/>
                    <a:pt x="368" y="82"/>
                  </a:cubicBezTo>
                  <a:cubicBezTo>
                    <a:pt x="368" y="52"/>
                    <a:pt x="368" y="52"/>
                    <a:pt x="368" y="52"/>
                  </a:cubicBezTo>
                  <a:cubicBezTo>
                    <a:pt x="368" y="38"/>
                    <a:pt x="361" y="31"/>
                    <a:pt x="349" y="31"/>
                  </a:cubicBezTo>
                  <a:cubicBezTo>
                    <a:pt x="339" y="31"/>
                    <a:pt x="332" y="39"/>
                    <a:pt x="327" y="49"/>
                  </a:cubicBezTo>
                  <a:cubicBezTo>
                    <a:pt x="326" y="49"/>
                    <a:pt x="326" y="49"/>
                    <a:pt x="326" y="49"/>
                  </a:cubicBezTo>
                  <a:cubicBezTo>
                    <a:pt x="327" y="31"/>
                    <a:pt x="327" y="31"/>
                    <a:pt x="327" y="31"/>
                  </a:cubicBezTo>
                  <a:cubicBezTo>
                    <a:pt x="327" y="0"/>
                    <a:pt x="327" y="0"/>
                    <a:pt x="327" y="0"/>
                  </a:cubicBezTo>
                  <a:cubicBezTo>
                    <a:pt x="307" y="2"/>
                    <a:pt x="307" y="2"/>
                    <a:pt x="307" y="2"/>
                  </a:cubicBezTo>
                  <a:cubicBezTo>
                    <a:pt x="307" y="6"/>
                    <a:pt x="307" y="6"/>
                    <a:pt x="307" y="6"/>
                  </a:cubicBezTo>
                  <a:cubicBezTo>
                    <a:pt x="308" y="6"/>
                    <a:pt x="308" y="6"/>
                    <a:pt x="308" y="6"/>
                  </a:cubicBezTo>
                  <a:cubicBezTo>
                    <a:pt x="315" y="6"/>
                    <a:pt x="317" y="8"/>
                    <a:pt x="317" y="15"/>
                  </a:cubicBezTo>
                  <a:cubicBezTo>
                    <a:pt x="317" y="82"/>
                    <a:pt x="317" y="82"/>
                    <a:pt x="317" y="82"/>
                  </a:cubicBezTo>
                  <a:cubicBezTo>
                    <a:pt x="317" y="89"/>
                    <a:pt x="315" y="91"/>
                    <a:pt x="308" y="91"/>
                  </a:cubicBezTo>
                  <a:cubicBezTo>
                    <a:pt x="307" y="91"/>
                    <a:pt x="307" y="91"/>
                    <a:pt x="307" y="91"/>
                  </a:cubicBezTo>
                  <a:cubicBezTo>
                    <a:pt x="307" y="95"/>
                    <a:pt x="307" y="95"/>
                    <a:pt x="307" y="95"/>
                  </a:cubicBezTo>
                  <a:close/>
                  <a:moveTo>
                    <a:pt x="416" y="97"/>
                  </a:moveTo>
                  <a:cubicBezTo>
                    <a:pt x="429" y="97"/>
                    <a:pt x="437" y="90"/>
                    <a:pt x="444" y="81"/>
                  </a:cubicBezTo>
                  <a:cubicBezTo>
                    <a:pt x="441" y="79"/>
                    <a:pt x="441" y="79"/>
                    <a:pt x="441" y="79"/>
                  </a:cubicBezTo>
                  <a:cubicBezTo>
                    <a:pt x="435" y="87"/>
                    <a:pt x="428" y="92"/>
                    <a:pt x="419" y="92"/>
                  </a:cubicBezTo>
                  <a:cubicBezTo>
                    <a:pt x="407" y="92"/>
                    <a:pt x="400" y="81"/>
                    <a:pt x="399" y="65"/>
                  </a:cubicBezTo>
                  <a:cubicBezTo>
                    <a:pt x="443" y="65"/>
                    <a:pt x="443" y="65"/>
                    <a:pt x="443" y="65"/>
                  </a:cubicBezTo>
                  <a:cubicBezTo>
                    <a:pt x="443" y="64"/>
                    <a:pt x="443" y="61"/>
                    <a:pt x="443" y="60"/>
                  </a:cubicBezTo>
                  <a:cubicBezTo>
                    <a:pt x="443" y="41"/>
                    <a:pt x="431" y="30"/>
                    <a:pt x="417" y="30"/>
                  </a:cubicBezTo>
                  <a:cubicBezTo>
                    <a:pt x="402" y="30"/>
                    <a:pt x="388" y="44"/>
                    <a:pt x="388" y="64"/>
                  </a:cubicBezTo>
                  <a:cubicBezTo>
                    <a:pt x="388" y="84"/>
                    <a:pt x="399" y="97"/>
                    <a:pt x="416" y="97"/>
                  </a:cubicBezTo>
                  <a:close/>
                  <a:moveTo>
                    <a:pt x="399" y="60"/>
                  </a:moveTo>
                  <a:cubicBezTo>
                    <a:pt x="400" y="44"/>
                    <a:pt x="407" y="34"/>
                    <a:pt x="416" y="34"/>
                  </a:cubicBezTo>
                  <a:cubicBezTo>
                    <a:pt x="426" y="34"/>
                    <a:pt x="431" y="44"/>
                    <a:pt x="431" y="54"/>
                  </a:cubicBezTo>
                  <a:cubicBezTo>
                    <a:pt x="431" y="60"/>
                    <a:pt x="430" y="60"/>
                    <a:pt x="423" y="60"/>
                  </a:cubicBezTo>
                  <a:cubicBezTo>
                    <a:pt x="399" y="60"/>
                    <a:pt x="399" y="60"/>
                    <a:pt x="399" y="60"/>
                  </a:cubicBezTo>
                  <a:close/>
                  <a:moveTo>
                    <a:pt x="457" y="95"/>
                  </a:moveTo>
                  <a:cubicBezTo>
                    <a:pt x="489" y="95"/>
                    <a:pt x="489" y="95"/>
                    <a:pt x="489" y="95"/>
                  </a:cubicBezTo>
                  <a:cubicBezTo>
                    <a:pt x="489" y="91"/>
                    <a:pt x="489" y="91"/>
                    <a:pt x="489" y="91"/>
                  </a:cubicBezTo>
                  <a:cubicBezTo>
                    <a:pt x="485" y="91"/>
                    <a:pt x="485" y="91"/>
                    <a:pt x="485" y="91"/>
                  </a:cubicBezTo>
                  <a:cubicBezTo>
                    <a:pt x="478" y="91"/>
                    <a:pt x="477" y="89"/>
                    <a:pt x="477" y="82"/>
                  </a:cubicBezTo>
                  <a:cubicBezTo>
                    <a:pt x="477" y="73"/>
                    <a:pt x="477" y="73"/>
                    <a:pt x="477" y="73"/>
                  </a:cubicBezTo>
                  <a:cubicBezTo>
                    <a:pt x="477" y="59"/>
                    <a:pt x="487" y="35"/>
                    <a:pt x="497" y="35"/>
                  </a:cubicBezTo>
                  <a:cubicBezTo>
                    <a:pt x="499" y="35"/>
                    <a:pt x="500" y="37"/>
                    <a:pt x="499" y="37"/>
                  </a:cubicBezTo>
                  <a:cubicBezTo>
                    <a:pt x="496" y="39"/>
                    <a:pt x="495" y="41"/>
                    <a:pt x="495" y="44"/>
                  </a:cubicBezTo>
                  <a:cubicBezTo>
                    <a:pt x="495" y="48"/>
                    <a:pt x="497" y="51"/>
                    <a:pt x="502" y="51"/>
                  </a:cubicBezTo>
                  <a:cubicBezTo>
                    <a:pt x="507" y="51"/>
                    <a:pt x="510" y="47"/>
                    <a:pt x="510" y="42"/>
                  </a:cubicBezTo>
                  <a:cubicBezTo>
                    <a:pt x="510" y="36"/>
                    <a:pt x="506" y="30"/>
                    <a:pt x="498" y="30"/>
                  </a:cubicBezTo>
                  <a:cubicBezTo>
                    <a:pt x="489" y="30"/>
                    <a:pt x="482" y="42"/>
                    <a:pt x="476" y="56"/>
                  </a:cubicBezTo>
                  <a:cubicBezTo>
                    <a:pt x="475" y="56"/>
                    <a:pt x="475" y="56"/>
                    <a:pt x="475" y="56"/>
                  </a:cubicBezTo>
                  <a:cubicBezTo>
                    <a:pt x="477" y="31"/>
                    <a:pt x="477" y="31"/>
                    <a:pt x="477" y="31"/>
                  </a:cubicBezTo>
                  <a:cubicBezTo>
                    <a:pt x="457" y="32"/>
                    <a:pt x="457" y="32"/>
                    <a:pt x="457" y="32"/>
                  </a:cubicBezTo>
                  <a:cubicBezTo>
                    <a:pt x="457" y="36"/>
                    <a:pt x="457" y="36"/>
                    <a:pt x="457" y="36"/>
                  </a:cubicBezTo>
                  <a:cubicBezTo>
                    <a:pt x="458" y="36"/>
                    <a:pt x="458" y="36"/>
                    <a:pt x="458" y="36"/>
                  </a:cubicBezTo>
                  <a:cubicBezTo>
                    <a:pt x="465" y="36"/>
                    <a:pt x="466" y="38"/>
                    <a:pt x="466" y="45"/>
                  </a:cubicBezTo>
                  <a:cubicBezTo>
                    <a:pt x="466" y="82"/>
                    <a:pt x="466" y="82"/>
                    <a:pt x="466" y="82"/>
                  </a:cubicBezTo>
                  <a:cubicBezTo>
                    <a:pt x="466" y="89"/>
                    <a:pt x="465" y="91"/>
                    <a:pt x="458" y="91"/>
                  </a:cubicBezTo>
                  <a:cubicBezTo>
                    <a:pt x="457" y="91"/>
                    <a:pt x="457" y="91"/>
                    <a:pt x="457" y="91"/>
                  </a:cubicBezTo>
                  <a:cubicBezTo>
                    <a:pt x="457" y="95"/>
                    <a:pt x="457" y="95"/>
                    <a:pt x="457" y="95"/>
                  </a:cubicBezTo>
                  <a:close/>
                </a:path>
              </a:pathLst>
            </a:custGeom>
            <a:solidFill>
              <a:srgbClr val="AA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noEditPoints="1"/>
            </p:cNvSpPr>
            <p:nvPr userDrawn="1"/>
          </p:nvSpPr>
          <p:spPr bwMode="gray">
            <a:xfrm>
              <a:off x="566738" y="6489700"/>
              <a:ext cx="623888" cy="123825"/>
            </a:xfrm>
            <a:custGeom>
              <a:avLst/>
              <a:gdLst>
                <a:gd name="T0" fmla="*/ 29 w 446"/>
                <a:gd name="T1" fmla="*/ 61 h 89"/>
                <a:gd name="T2" fmla="*/ 20 w 446"/>
                <a:gd name="T3" fmla="*/ 1 h 89"/>
                <a:gd name="T4" fmla="*/ 1 w 446"/>
                <a:gd name="T5" fmla="*/ 6 h 89"/>
                <a:gd name="T6" fmla="*/ 1 w 446"/>
                <a:gd name="T7" fmla="*/ 61 h 89"/>
                <a:gd name="T8" fmla="*/ 43 w 446"/>
                <a:gd name="T9" fmla="*/ 65 h 89"/>
                <a:gd name="T10" fmla="*/ 72 w 446"/>
                <a:gd name="T11" fmla="*/ 61 h 89"/>
                <a:gd name="T12" fmla="*/ 82 w 446"/>
                <a:gd name="T13" fmla="*/ 7 h 89"/>
                <a:gd name="T14" fmla="*/ 84 w 446"/>
                <a:gd name="T15" fmla="*/ 61 h 89"/>
                <a:gd name="T16" fmla="*/ 113 w 446"/>
                <a:gd name="T17" fmla="*/ 65 h 89"/>
                <a:gd name="T18" fmla="*/ 103 w 446"/>
                <a:gd name="T19" fmla="*/ 52 h 89"/>
                <a:gd name="T20" fmla="*/ 132 w 446"/>
                <a:gd name="T21" fmla="*/ 22 h 89"/>
                <a:gd name="T22" fmla="*/ 122 w 446"/>
                <a:gd name="T23" fmla="*/ 61 h 89"/>
                <a:gd name="T24" fmla="*/ 151 w 446"/>
                <a:gd name="T25" fmla="*/ 61 h 89"/>
                <a:gd name="T26" fmla="*/ 142 w 446"/>
                <a:gd name="T27" fmla="*/ 22 h 89"/>
                <a:gd name="T28" fmla="*/ 102 w 446"/>
                <a:gd name="T29" fmla="*/ 19 h 89"/>
                <a:gd name="T30" fmla="*/ 62 w 446"/>
                <a:gd name="T31" fmla="*/ 19 h 89"/>
                <a:gd name="T32" fmla="*/ 43 w 446"/>
                <a:gd name="T33" fmla="*/ 6 h 89"/>
                <a:gd name="T34" fmla="*/ 53 w 446"/>
                <a:gd name="T35" fmla="*/ 52 h 89"/>
                <a:gd name="T36" fmla="*/ 43 w 446"/>
                <a:gd name="T37" fmla="*/ 65 h 89"/>
                <a:gd name="T38" fmla="*/ 191 w 446"/>
                <a:gd name="T39" fmla="*/ 86 h 89"/>
                <a:gd name="T40" fmla="*/ 181 w 446"/>
                <a:gd name="T41" fmla="*/ 66 h 89"/>
                <a:gd name="T42" fmla="*/ 202 w 446"/>
                <a:gd name="T43" fmla="*/ 66 h 89"/>
                <a:gd name="T44" fmla="*/ 181 w 446"/>
                <a:gd name="T45" fmla="*/ 16 h 89"/>
                <a:gd name="T46" fmla="*/ 161 w 446"/>
                <a:gd name="T47" fmla="*/ 2 h 89"/>
                <a:gd name="T48" fmla="*/ 171 w 446"/>
                <a:gd name="T49" fmla="*/ 15 h 89"/>
                <a:gd name="T50" fmla="*/ 162 w 446"/>
                <a:gd name="T51" fmla="*/ 86 h 89"/>
                <a:gd name="T52" fmla="*/ 181 w 446"/>
                <a:gd name="T53" fmla="*/ 33 h 89"/>
                <a:gd name="T54" fmla="*/ 200 w 446"/>
                <a:gd name="T55" fmla="*/ 61 h 89"/>
                <a:gd name="T56" fmla="*/ 252 w 446"/>
                <a:gd name="T57" fmla="*/ 61 h 89"/>
                <a:gd name="T58" fmla="*/ 270 w 446"/>
                <a:gd name="T59" fmla="*/ 26 h 89"/>
                <a:gd name="T60" fmla="*/ 287 w 446"/>
                <a:gd name="T61" fmla="*/ 23 h 89"/>
                <a:gd name="T62" fmla="*/ 287 w 446"/>
                <a:gd name="T63" fmla="*/ 1 h 89"/>
                <a:gd name="T64" fmla="*/ 245 w 446"/>
                <a:gd name="T65" fmla="*/ 18 h 89"/>
                <a:gd name="T66" fmla="*/ 272 w 446"/>
                <a:gd name="T67" fmla="*/ 63 h 89"/>
                <a:gd name="T68" fmla="*/ 245 w 446"/>
                <a:gd name="T69" fmla="*/ 66 h 89"/>
                <a:gd name="T70" fmla="*/ 337 w 446"/>
                <a:gd name="T71" fmla="*/ 0 h 89"/>
                <a:gd name="T72" fmla="*/ 337 w 446"/>
                <a:gd name="T73" fmla="*/ 63 h 89"/>
                <a:gd name="T74" fmla="*/ 354 w 446"/>
                <a:gd name="T75" fmla="*/ 34 h 89"/>
                <a:gd name="T76" fmla="*/ 406 w 446"/>
                <a:gd name="T77" fmla="*/ 65 h 89"/>
                <a:gd name="T78" fmla="*/ 397 w 446"/>
                <a:gd name="T79" fmla="*/ 52 h 89"/>
                <a:gd name="T80" fmla="*/ 427 w 446"/>
                <a:gd name="T81" fmla="*/ 22 h 89"/>
                <a:gd name="T82" fmla="*/ 417 w 446"/>
                <a:gd name="T83" fmla="*/ 61 h 89"/>
                <a:gd name="T84" fmla="*/ 446 w 446"/>
                <a:gd name="T85" fmla="*/ 61 h 89"/>
                <a:gd name="T86" fmla="*/ 437 w 446"/>
                <a:gd name="T87" fmla="*/ 22 h 89"/>
                <a:gd name="T88" fmla="*/ 396 w 446"/>
                <a:gd name="T89" fmla="*/ 19 h 89"/>
                <a:gd name="T90" fmla="*/ 377 w 446"/>
                <a:gd name="T91" fmla="*/ 6 h 89"/>
                <a:gd name="T92" fmla="*/ 386 w 446"/>
                <a:gd name="T93" fmla="*/ 52 h 89"/>
                <a:gd name="T94" fmla="*/ 377 w 446"/>
                <a:gd name="T95" fmla="*/ 6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6" h="89">
                  <a:moveTo>
                    <a:pt x="0" y="65"/>
                  </a:moveTo>
                  <a:cubicBezTo>
                    <a:pt x="29" y="65"/>
                    <a:pt x="29" y="65"/>
                    <a:pt x="29" y="65"/>
                  </a:cubicBezTo>
                  <a:cubicBezTo>
                    <a:pt x="29" y="61"/>
                    <a:pt x="29" y="61"/>
                    <a:pt x="29" y="61"/>
                  </a:cubicBezTo>
                  <a:cubicBezTo>
                    <a:pt x="28" y="61"/>
                    <a:pt x="28" y="61"/>
                    <a:pt x="28" y="61"/>
                  </a:cubicBezTo>
                  <a:cubicBezTo>
                    <a:pt x="21" y="61"/>
                    <a:pt x="20" y="59"/>
                    <a:pt x="20" y="52"/>
                  </a:cubicBezTo>
                  <a:cubicBezTo>
                    <a:pt x="20" y="1"/>
                    <a:pt x="20" y="1"/>
                    <a:pt x="20" y="1"/>
                  </a:cubicBezTo>
                  <a:cubicBezTo>
                    <a:pt x="0" y="2"/>
                    <a:pt x="0" y="2"/>
                    <a:pt x="0" y="2"/>
                  </a:cubicBezTo>
                  <a:cubicBezTo>
                    <a:pt x="0" y="6"/>
                    <a:pt x="0" y="6"/>
                    <a:pt x="0" y="6"/>
                  </a:cubicBezTo>
                  <a:cubicBezTo>
                    <a:pt x="1" y="6"/>
                    <a:pt x="1" y="6"/>
                    <a:pt x="1" y="6"/>
                  </a:cubicBezTo>
                  <a:cubicBezTo>
                    <a:pt x="8" y="6"/>
                    <a:pt x="10" y="8"/>
                    <a:pt x="10" y="15"/>
                  </a:cubicBezTo>
                  <a:cubicBezTo>
                    <a:pt x="10" y="52"/>
                    <a:pt x="10" y="52"/>
                    <a:pt x="10" y="52"/>
                  </a:cubicBezTo>
                  <a:cubicBezTo>
                    <a:pt x="10" y="59"/>
                    <a:pt x="8" y="61"/>
                    <a:pt x="1" y="61"/>
                  </a:cubicBezTo>
                  <a:cubicBezTo>
                    <a:pt x="0" y="61"/>
                    <a:pt x="0" y="61"/>
                    <a:pt x="0" y="61"/>
                  </a:cubicBezTo>
                  <a:cubicBezTo>
                    <a:pt x="0" y="65"/>
                    <a:pt x="0" y="65"/>
                    <a:pt x="0" y="65"/>
                  </a:cubicBezTo>
                  <a:close/>
                  <a:moveTo>
                    <a:pt x="43" y="65"/>
                  </a:moveTo>
                  <a:cubicBezTo>
                    <a:pt x="73" y="65"/>
                    <a:pt x="73" y="65"/>
                    <a:pt x="73" y="65"/>
                  </a:cubicBezTo>
                  <a:cubicBezTo>
                    <a:pt x="73" y="61"/>
                    <a:pt x="73" y="61"/>
                    <a:pt x="73" y="61"/>
                  </a:cubicBezTo>
                  <a:cubicBezTo>
                    <a:pt x="72" y="61"/>
                    <a:pt x="72" y="61"/>
                    <a:pt x="72" y="61"/>
                  </a:cubicBezTo>
                  <a:cubicBezTo>
                    <a:pt x="65" y="61"/>
                    <a:pt x="63" y="59"/>
                    <a:pt x="63" y="52"/>
                  </a:cubicBezTo>
                  <a:cubicBezTo>
                    <a:pt x="63" y="36"/>
                    <a:pt x="63" y="36"/>
                    <a:pt x="63" y="36"/>
                  </a:cubicBezTo>
                  <a:cubicBezTo>
                    <a:pt x="63" y="23"/>
                    <a:pt x="71" y="7"/>
                    <a:pt x="82" y="7"/>
                  </a:cubicBezTo>
                  <a:cubicBezTo>
                    <a:pt x="89" y="7"/>
                    <a:pt x="93" y="12"/>
                    <a:pt x="93" y="22"/>
                  </a:cubicBezTo>
                  <a:cubicBezTo>
                    <a:pt x="93" y="52"/>
                    <a:pt x="93" y="52"/>
                    <a:pt x="93" y="52"/>
                  </a:cubicBezTo>
                  <a:cubicBezTo>
                    <a:pt x="93" y="59"/>
                    <a:pt x="91" y="61"/>
                    <a:pt x="84" y="61"/>
                  </a:cubicBezTo>
                  <a:cubicBezTo>
                    <a:pt x="83" y="61"/>
                    <a:pt x="83" y="61"/>
                    <a:pt x="83" y="61"/>
                  </a:cubicBezTo>
                  <a:cubicBezTo>
                    <a:pt x="83" y="65"/>
                    <a:pt x="83" y="65"/>
                    <a:pt x="83" y="65"/>
                  </a:cubicBezTo>
                  <a:cubicBezTo>
                    <a:pt x="113" y="65"/>
                    <a:pt x="113" y="65"/>
                    <a:pt x="113" y="65"/>
                  </a:cubicBezTo>
                  <a:cubicBezTo>
                    <a:pt x="113" y="61"/>
                    <a:pt x="113" y="61"/>
                    <a:pt x="113" y="61"/>
                  </a:cubicBezTo>
                  <a:cubicBezTo>
                    <a:pt x="111" y="61"/>
                    <a:pt x="111" y="61"/>
                    <a:pt x="111" y="61"/>
                  </a:cubicBezTo>
                  <a:cubicBezTo>
                    <a:pt x="104" y="61"/>
                    <a:pt x="103" y="59"/>
                    <a:pt x="103" y="52"/>
                  </a:cubicBezTo>
                  <a:cubicBezTo>
                    <a:pt x="103" y="36"/>
                    <a:pt x="103" y="36"/>
                    <a:pt x="103" y="36"/>
                  </a:cubicBezTo>
                  <a:cubicBezTo>
                    <a:pt x="103" y="23"/>
                    <a:pt x="111" y="7"/>
                    <a:pt x="121" y="7"/>
                  </a:cubicBezTo>
                  <a:cubicBezTo>
                    <a:pt x="129" y="7"/>
                    <a:pt x="132" y="12"/>
                    <a:pt x="132" y="22"/>
                  </a:cubicBezTo>
                  <a:cubicBezTo>
                    <a:pt x="132" y="52"/>
                    <a:pt x="132" y="52"/>
                    <a:pt x="132" y="52"/>
                  </a:cubicBezTo>
                  <a:cubicBezTo>
                    <a:pt x="132" y="59"/>
                    <a:pt x="131" y="61"/>
                    <a:pt x="124" y="61"/>
                  </a:cubicBezTo>
                  <a:cubicBezTo>
                    <a:pt x="122" y="61"/>
                    <a:pt x="122" y="61"/>
                    <a:pt x="122" y="61"/>
                  </a:cubicBezTo>
                  <a:cubicBezTo>
                    <a:pt x="122" y="65"/>
                    <a:pt x="122" y="65"/>
                    <a:pt x="122" y="65"/>
                  </a:cubicBezTo>
                  <a:cubicBezTo>
                    <a:pt x="151" y="65"/>
                    <a:pt x="151" y="65"/>
                    <a:pt x="151" y="65"/>
                  </a:cubicBezTo>
                  <a:cubicBezTo>
                    <a:pt x="151" y="61"/>
                    <a:pt x="151" y="61"/>
                    <a:pt x="151" y="61"/>
                  </a:cubicBezTo>
                  <a:cubicBezTo>
                    <a:pt x="151" y="61"/>
                    <a:pt x="151" y="61"/>
                    <a:pt x="151" y="61"/>
                  </a:cubicBezTo>
                  <a:cubicBezTo>
                    <a:pt x="144" y="61"/>
                    <a:pt x="142" y="59"/>
                    <a:pt x="142" y="52"/>
                  </a:cubicBezTo>
                  <a:cubicBezTo>
                    <a:pt x="142" y="22"/>
                    <a:pt x="142" y="22"/>
                    <a:pt x="142" y="22"/>
                  </a:cubicBezTo>
                  <a:cubicBezTo>
                    <a:pt x="142" y="7"/>
                    <a:pt x="137" y="1"/>
                    <a:pt x="125" y="1"/>
                  </a:cubicBezTo>
                  <a:cubicBezTo>
                    <a:pt x="115" y="1"/>
                    <a:pt x="108" y="8"/>
                    <a:pt x="103" y="19"/>
                  </a:cubicBezTo>
                  <a:cubicBezTo>
                    <a:pt x="102" y="19"/>
                    <a:pt x="102" y="19"/>
                    <a:pt x="102" y="19"/>
                  </a:cubicBezTo>
                  <a:cubicBezTo>
                    <a:pt x="101" y="7"/>
                    <a:pt x="96" y="1"/>
                    <a:pt x="85" y="1"/>
                  </a:cubicBezTo>
                  <a:cubicBezTo>
                    <a:pt x="75" y="1"/>
                    <a:pt x="68" y="9"/>
                    <a:pt x="63" y="19"/>
                  </a:cubicBezTo>
                  <a:cubicBezTo>
                    <a:pt x="62" y="19"/>
                    <a:pt x="62" y="19"/>
                    <a:pt x="62" y="19"/>
                  </a:cubicBezTo>
                  <a:cubicBezTo>
                    <a:pt x="63" y="1"/>
                    <a:pt x="63" y="1"/>
                    <a:pt x="63" y="1"/>
                  </a:cubicBezTo>
                  <a:cubicBezTo>
                    <a:pt x="43" y="2"/>
                    <a:pt x="43" y="2"/>
                    <a:pt x="43" y="2"/>
                  </a:cubicBezTo>
                  <a:cubicBezTo>
                    <a:pt x="43" y="6"/>
                    <a:pt x="43" y="6"/>
                    <a:pt x="43" y="6"/>
                  </a:cubicBezTo>
                  <a:cubicBezTo>
                    <a:pt x="44" y="6"/>
                    <a:pt x="44" y="6"/>
                    <a:pt x="44" y="6"/>
                  </a:cubicBezTo>
                  <a:cubicBezTo>
                    <a:pt x="51" y="6"/>
                    <a:pt x="53" y="8"/>
                    <a:pt x="53" y="15"/>
                  </a:cubicBezTo>
                  <a:cubicBezTo>
                    <a:pt x="53" y="52"/>
                    <a:pt x="53" y="52"/>
                    <a:pt x="53" y="52"/>
                  </a:cubicBezTo>
                  <a:cubicBezTo>
                    <a:pt x="53" y="59"/>
                    <a:pt x="51" y="61"/>
                    <a:pt x="44" y="61"/>
                  </a:cubicBezTo>
                  <a:cubicBezTo>
                    <a:pt x="43" y="61"/>
                    <a:pt x="43" y="61"/>
                    <a:pt x="43" y="61"/>
                  </a:cubicBezTo>
                  <a:cubicBezTo>
                    <a:pt x="43" y="65"/>
                    <a:pt x="43" y="65"/>
                    <a:pt x="43" y="65"/>
                  </a:cubicBezTo>
                  <a:close/>
                  <a:moveTo>
                    <a:pt x="162" y="89"/>
                  </a:moveTo>
                  <a:cubicBezTo>
                    <a:pt x="191" y="89"/>
                    <a:pt x="191" y="89"/>
                    <a:pt x="191" y="89"/>
                  </a:cubicBezTo>
                  <a:cubicBezTo>
                    <a:pt x="191" y="86"/>
                    <a:pt x="191" y="86"/>
                    <a:pt x="191" y="86"/>
                  </a:cubicBezTo>
                  <a:cubicBezTo>
                    <a:pt x="189" y="86"/>
                    <a:pt x="189" y="86"/>
                    <a:pt x="189" y="86"/>
                  </a:cubicBezTo>
                  <a:cubicBezTo>
                    <a:pt x="182" y="86"/>
                    <a:pt x="181" y="84"/>
                    <a:pt x="181" y="77"/>
                  </a:cubicBezTo>
                  <a:cubicBezTo>
                    <a:pt x="181" y="66"/>
                    <a:pt x="181" y="66"/>
                    <a:pt x="181" y="66"/>
                  </a:cubicBezTo>
                  <a:cubicBezTo>
                    <a:pt x="180" y="52"/>
                    <a:pt x="180" y="52"/>
                    <a:pt x="180" y="52"/>
                  </a:cubicBezTo>
                  <a:cubicBezTo>
                    <a:pt x="181" y="52"/>
                    <a:pt x="181" y="52"/>
                    <a:pt x="181" y="52"/>
                  </a:cubicBezTo>
                  <a:cubicBezTo>
                    <a:pt x="186" y="60"/>
                    <a:pt x="193" y="66"/>
                    <a:pt x="202" y="66"/>
                  </a:cubicBezTo>
                  <a:cubicBezTo>
                    <a:pt x="216" y="66"/>
                    <a:pt x="228" y="53"/>
                    <a:pt x="228" y="33"/>
                  </a:cubicBezTo>
                  <a:cubicBezTo>
                    <a:pt x="228" y="13"/>
                    <a:pt x="216" y="1"/>
                    <a:pt x="202" y="1"/>
                  </a:cubicBezTo>
                  <a:cubicBezTo>
                    <a:pt x="192" y="1"/>
                    <a:pt x="186" y="7"/>
                    <a:pt x="181" y="16"/>
                  </a:cubicBezTo>
                  <a:cubicBezTo>
                    <a:pt x="180" y="16"/>
                    <a:pt x="180" y="16"/>
                    <a:pt x="180" y="16"/>
                  </a:cubicBezTo>
                  <a:cubicBezTo>
                    <a:pt x="181" y="1"/>
                    <a:pt x="181" y="1"/>
                    <a:pt x="181" y="1"/>
                  </a:cubicBezTo>
                  <a:cubicBezTo>
                    <a:pt x="161" y="2"/>
                    <a:pt x="161" y="2"/>
                    <a:pt x="161" y="2"/>
                  </a:cubicBezTo>
                  <a:cubicBezTo>
                    <a:pt x="161" y="6"/>
                    <a:pt x="161" y="6"/>
                    <a:pt x="161" y="6"/>
                  </a:cubicBezTo>
                  <a:cubicBezTo>
                    <a:pt x="162" y="6"/>
                    <a:pt x="162" y="6"/>
                    <a:pt x="162" y="6"/>
                  </a:cubicBezTo>
                  <a:cubicBezTo>
                    <a:pt x="169" y="6"/>
                    <a:pt x="171" y="8"/>
                    <a:pt x="171" y="15"/>
                  </a:cubicBezTo>
                  <a:cubicBezTo>
                    <a:pt x="171" y="77"/>
                    <a:pt x="171" y="77"/>
                    <a:pt x="171" y="77"/>
                  </a:cubicBezTo>
                  <a:cubicBezTo>
                    <a:pt x="171" y="84"/>
                    <a:pt x="170" y="86"/>
                    <a:pt x="164" y="86"/>
                  </a:cubicBezTo>
                  <a:cubicBezTo>
                    <a:pt x="162" y="86"/>
                    <a:pt x="162" y="86"/>
                    <a:pt x="162" y="86"/>
                  </a:cubicBezTo>
                  <a:cubicBezTo>
                    <a:pt x="162" y="89"/>
                    <a:pt x="162" y="89"/>
                    <a:pt x="162" y="89"/>
                  </a:cubicBezTo>
                  <a:close/>
                  <a:moveTo>
                    <a:pt x="200" y="61"/>
                  </a:moveTo>
                  <a:cubicBezTo>
                    <a:pt x="190" y="61"/>
                    <a:pt x="181" y="48"/>
                    <a:pt x="181" y="33"/>
                  </a:cubicBezTo>
                  <a:cubicBezTo>
                    <a:pt x="181" y="19"/>
                    <a:pt x="190" y="6"/>
                    <a:pt x="200" y="6"/>
                  </a:cubicBezTo>
                  <a:cubicBezTo>
                    <a:pt x="210" y="6"/>
                    <a:pt x="216" y="16"/>
                    <a:pt x="216" y="34"/>
                  </a:cubicBezTo>
                  <a:cubicBezTo>
                    <a:pt x="216" y="50"/>
                    <a:pt x="210" y="61"/>
                    <a:pt x="200" y="61"/>
                  </a:cubicBezTo>
                  <a:close/>
                  <a:moveTo>
                    <a:pt x="245" y="66"/>
                  </a:moveTo>
                  <a:cubicBezTo>
                    <a:pt x="247" y="66"/>
                    <a:pt x="247" y="66"/>
                    <a:pt x="247" y="66"/>
                  </a:cubicBezTo>
                  <a:cubicBezTo>
                    <a:pt x="248" y="63"/>
                    <a:pt x="250" y="61"/>
                    <a:pt x="252" y="61"/>
                  </a:cubicBezTo>
                  <a:cubicBezTo>
                    <a:pt x="255" y="61"/>
                    <a:pt x="262" y="66"/>
                    <a:pt x="272" y="66"/>
                  </a:cubicBezTo>
                  <a:cubicBezTo>
                    <a:pt x="285" y="66"/>
                    <a:pt x="294" y="59"/>
                    <a:pt x="294" y="47"/>
                  </a:cubicBezTo>
                  <a:cubicBezTo>
                    <a:pt x="294" y="35"/>
                    <a:pt x="286" y="31"/>
                    <a:pt x="270" y="26"/>
                  </a:cubicBezTo>
                  <a:cubicBezTo>
                    <a:pt x="257" y="23"/>
                    <a:pt x="252" y="21"/>
                    <a:pt x="252" y="14"/>
                  </a:cubicBezTo>
                  <a:cubicBezTo>
                    <a:pt x="252" y="8"/>
                    <a:pt x="257" y="4"/>
                    <a:pt x="264" y="4"/>
                  </a:cubicBezTo>
                  <a:cubicBezTo>
                    <a:pt x="276" y="4"/>
                    <a:pt x="285" y="15"/>
                    <a:pt x="287" y="23"/>
                  </a:cubicBezTo>
                  <a:cubicBezTo>
                    <a:pt x="289" y="23"/>
                    <a:pt x="289" y="23"/>
                    <a:pt x="289" y="23"/>
                  </a:cubicBezTo>
                  <a:cubicBezTo>
                    <a:pt x="289" y="1"/>
                    <a:pt x="289" y="1"/>
                    <a:pt x="289" y="1"/>
                  </a:cubicBezTo>
                  <a:cubicBezTo>
                    <a:pt x="287" y="1"/>
                    <a:pt x="287" y="1"/>
                    <a:pt x="287" y="1"/>
                  </a:cubicBezTo>
                  <a:cubicBezTo>
                    <a:pt x="286" y="3"/>
                    <a:pt x="284" y="5"/>
                    <a:pt x="281" y="5"/>
                  </a:cubicBezTo>
                  <a:cubicBezTo>
                    <a:pt x="278" y="5"/>
                    <a:pt x="273" y="1"/>
                    <a:pt x="265" y="1"/>
                  </a:cubicBezTo>
                  <a:cubicBezTo>
                    <a:pt x="254" y="1"/>
                    <a:pt x="245" y="7"/>
                    <a:pt x="245" y="18"/>
                  </a:cubicBezTo>
                  <a:cubicBezTo>
                    <a:pt x="245" y="31"/>
                    <a:pt x="254" y="35"/>
                    <a:pt x="268" y="38"/>
                  </a:cubicBezTo>
                  <a:cubicBezTo>
                    <a:pt x="283" y="42"/>
                    <a:pt x="287" y="45"/>
                    <a:pt x="287" y="51"/>
                  </a:cubicBezTo>
                  <a:cubicBezTo>
                    <a:pt x="287" y="58"/>
                    <a:pt x="281" y="63"/>
                    <a:pt x="272" y="63"/>
                  </a:cubicBezTo>
                  <a:cubicBezTo>
                    <a:pt x="259" y="63"/>
                    <a:pt x="249" y="52"/>
                    <a:pt x="246" y="41"/>
                  </a:cubicBezTo>
                  <a:cubicBezTo>
                    <a:pt x="245" y="41"/>
                    <a:pt x="245" y="41"/>
                    <a:pt x="245" y="41"/>
                  </a:cubicBezTo>
                  <a:cubicBezTo>
                    <a:pt x="245" y="66"/>
                    <a:pt x="245" y="66"/>
                    <a:pt x="245" y="66"/>
                  </a:cubicBezTo>
                  <a:close/>
                  <a:moveTo>
                    <a:pt x="337" y="67"/>
                  </a:moveTo>
                  <a:cubicBezTo>
                    <a:pt x="352" y="67"/>
                    <a:pt x="366" y="52"/>
                    <a:pt x="366" y="33"/>
                  </a:cubicBezTo>
                  <a:cubicBezTo>
                    <a:pt x="366" y="14"/>
                    <a:pt x="353" y="0"/>
                    <a:pt x="337" y="0"/>
                  </a:cubicBezTo>
                  <a:cubicBezTo>
                    <a:pt x="322" y="0"/>
                    <a:pt x="307" y="15"/>
                    <a:pt x="307" y="34"/>
                  </a:cubicBezTo>
                  <a:cubicBezTo>
                    <a:pt x="307" y="53"/>
                    <a:pt x="321" y="67"/>
                    <a:pt x="337" y="67"/>
                  </a:cubicBezTo>
                  <a:close/>
                  <a:moveTo>
                    <a:pt x="337" y="63"/>
                  </a:moveTo>
                  <a:cubicBezTo>
                    <a:pt x="326" y="63"/>
                    <a:pt x="320" y="50"/>
                    <a:pt x="320" y="33"/>
                  </a:cubicBezTo>
                  <a:cubicBezTo>
                    <a:pt x="320" y="16"/>
                    <a:pt x="325" y="4"/>
                    <a:pt x="337" y="4"/>
                  </a:cubicBezTo>
                  <a:cubicBezTo>
                    <a:pt x="348" y="4"/>
                    <a:pt x="354" y="17"/>
                    <a:pt x="354" y="34"/>
                  </a:cubicBezTo>
                  <a:cubicBezTo>
                    <a:pt x="354" y="50"/>
                    <a:pt x="349" y="63"/>
                    <a:pt x="337" y="63"/>
                  </a:cubicBezTo>
                  <a:close/>
                  <a:moveTo>
                    <a:pt x="377" y="65"/>
                  </a:moveTo>
                  <a:cubicBezTo>
                    <a:pt x="406" y="65"/>
                    <a:pt x="406" y="65"/>
                    <a:pt x="406" y="65"/>
                  </a:cubicBezTo>
                  <a:cubicBezTo>
                    <a:pt x="406" y="61"/>
                    <a:pt x="406" y="61"/>
                    <a:pt x="406" y="61"/>
                  </a:cubicBezTo>
                  <a:cubicBezTo>
                    <a:pt x="405" y="61"/>
                    <a:pt x="405" y="61"/>
                    <a:pt x="405" y="61"/>
                  </a:cubicBezTo>
                  <a:cubicBezTo>
                    <a:pt x="398" y="61"/>
                    <a:pt x="397" y="59"/>
                    <a:pt x="397" y="52"/>
                  </a:cubicBezTo>
                  <a:cubicBezTo>
                    <a:pt x="397" y="36"/>
                    <a:pt x="397" y="36"/>
                    <a:pt x="397" y="36"/>
                  </a:cubicBezTo>
                  <a:cubicBezTo>
                    <a:pt x="397" y="23"/>
                    <a:pt x="405" y="7"/>
                    <a:pt x="416" y="7"/>
                  </a:cubicBezTo>
                  <a:cubicBezTo>
                    <a:pt x="423" y="7"/>
                    <a:pt x="427" y="12"/>
                    <a:pt x="427" y="22"/>
                  </a:cubicBezTo>
                  <a:cubicBezTo>
                    <a:pt x="427" y="52"/>
                    <a:pt x="427" y="52"/>
                    <a:pt x="427" y="52"/>
                  </a:cubicBezTo>
                  <a:cubicBezTo>
                    <a:pt x="427" y="59"/>
                    <a:pt x="426" y="61"/>
                    <a:pt x="419" y="61"/>
                  </a:cubicBezTo>
                  <a:cubicBezTo>
                    <a:pt x="417" y="61"/>
                    <a:pt x="417" y="61"/>
                    <a:pt x="417" y="61"/>
                  </a:cubicBezTo>
                  <a:cubicBezTo>
                    <a:pt x="417" y="65"/>
                    <a:pt x="417" y="65"/>
                    <a:pt x="417" y="65"/>
                  </a:cubicBezTo>
                  <a:cubicBezTo>
                    <a:pt x="446" y="65"/>
                    <a:pt x="446" y="65"/>
                    <a:pt x="446" y="65"/>
                  </a:cubicBezTo>
                  <a:cubicBezTo>
                    <a:pt x="446" y="61"/>
                    <a:pt x="446" y="61"/>
                    <a:pt x="446" y="61"/>
                  </a:cubicBezTo>
                  <a:cubicBezTo>
                    <a:pt x="446" y="61"/>
                    <a:pt x="446" y="61"/>
                    <a:pt x="446" y="61"/>
                  </a:cubicBezTo>
                  <a:cubicBezTo>
                    <a:pt x="439" y="61"/>
                    <a:pt x="437" y="59"/>
                    <a:pt x="437" y="52"/>
                  </a:cubicBezTo>
                  <a:cubicBezTo>
                    <a:pt x="437" y="22"/>
                    <a:pt x="437" y="22"/>
                    <a:pt x="437" y="22"/>
                  </a:cubicBezTo>
                  <a:cubicBezTo>
                    <a:pt x="437" y="8"/>
                    <a:pt x="431" y="1"/>
                    <a:pt x="419" y="1"/>
                  </a:cubicBezTo>
                  <a:cubicBezTo>
                    <a:pt x="409" y="1"/>
                    <a:pt x="402" y="9"/>
                    <a:pt x="397" y="19"/>
                  </a:cubicBezTo>
                  <a:cubicBezTo>
                    <a:pt x="396" y="19"/>
                    <a:pt x="396" y="19"/>
                    <a:pt x="396" y="19"/>
                  </a:cubicBezTo>
                  <a:cubicBezTo>
                    <a:pt x="397" y="1"/>
                    <a:pt x="397" y="1"/>
                    <a:pt x="397" y="1"/>
                  </a:cubicBezTo>
                  <a:cubicBezTo>
                    <a:pt x="377" y="2"/>
                    <a:pt x="377" y="2"/>
                    <a:pt x="377" y="2"/>
                  </a:cubicBezTo>
                  <a:cubicBezTo>
                    <a:pt x="377" y="6"/>
                    <a:pt x="377" y="6"/>
                    <a:pt x="377" y="6"/>
                  </a:cubicBezTo>
                  <a:cubicBezTo>
                    <a:pt x="378" y="6"/>
                    <a:pt x="378" y="6"/>
                    <a:pt x="378" y="6"/>
                  </a:cubicBezTo>
                  <a:cubicBezTo>
                    <a:pt x="385" y="6"/>
                    <a:pt x="386" y="8"/>
                    <a:pt x="386" y="15"/>
                  </a:cubicBezTo>
                  <a:cubicBezTo>
                    <a:pt x="386" y="52"/>
                    <a:pt x="386" y="52"/>
                    <a:pt x="386" y="52"/>
                  </a:cubicBezTo>
                  <a:cubicBezTo>
                    <a:pt x="386" y="59"/>
                    <a:pt x="385" y="61"/>
                    <a:pt x="378" y="61"/>
                  </a:cubicBezTo>
                  <a:cubicBezTo>
                    <a:pt x="377" y="61"/>
                    <a:pt x="377" y="61"/>
                    <a:pt x="377" y="61"/>
                  </a:cubicBezTo>
                  <a:cubicBezTo>
                    <a:pt x="377" y="65"/>
                    <a:pt x="377" y="65"/>
                    <a:pt x="37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7"/>
            <p:cNvSpPr>
              <a:spLocks/>
            </p:cNvSpPr>
            <p:nvPr userDrawn="1"/>
          </p:nvSpPr>
          <p:spPr bwMode="gray">
            <a:xfrm>
              <a:off x="452438" y="6459538"/>
              <a:ext cx="92075" cy="122238"/>
            </a:xfrm>
            <a:custGeom>
              <a:avLst/>
              <a:gdLst>
                <a:gd name="T0" fmla="*/ 0 w 66"/>
                <a:gd name="T1" fmla="*/ 87 h 87"/>
                <a:gd name="T2" fmla="*/ 3 w 66"/>
                <a:gd name="T3" fmla="*/ 87 h 87"/>
                <a:gd name="T4" fmla="*/ 10 w 66"/>
                <a:gd name="T5" fmla="*/ 80 h 87"/>
                <a:gd name="T6" fmla="*/ 36 w 66"/>
                <a:gd name="T7" fmla="*/ 87 h 87"/>
                <a:gd name="T8" fmla="*/ 66 w 66"/>
                <a:gd name="T9" fmla="*/ 62 h 87"/>
                <a:gd name="T10" fmla="*/ 34 w 66"/>
                <a:gd name="T11" fmla="*/ 34 h 87"/>
                <a:gd name="T12" fmla="*/ 10 w 66"/>
                <a:gd name="T13" fmla="*/ 18 h 87"/>
                <a:gd name="T14" fmla="*/ 26 w 66"/>
                <a:gd name="T15" fmla="*/ 4 h 87"/>
                <a:gd name="T16" fmla="*/ 57 w 66"/>
                <a:gd name="T17" fmla="*/ 30 h 87"/>
                <a:gd name="T18" fmla="*/ 59 w 66"/>
                <a:gd name="T19" fmla="*/ 30 h 87"/>
                <a:gd name="T20" fmla="*/ 59 w 66"/>
                <a:gd name="T21" fmla="*/ 0 h 87"/>
                <a:gd name="T22" fmla="*/ 57 w 66"/>
                <a:gd name="T23" fmla="*/ 0 h 87"/>
                <a:gd name="T24" fmla="*/ 49 w 66"/>
                <a:gd name="T25" fmla="*/ 5 h 87"/>
                <a:gd name="T26" fmla="*/ 27 w 66"/>
                <a:gd name="T27" fmla="*/ 0 h 87"/>
                <a:gd name="T28" fmla="*/ 1 w 66"/>
                <a:gd name="T29" fmla="*/ 23 h 87"/>
                <a:gd name="T30" fmla="*/ 31 w 66"/>
                <a:gd name="T31" fmla="*/ 50 h 87"/>
                <a:gd name="T32" fmla="*/ 57 w 66"/>
                <a:gd name="T33" fmla="*/ 67 h 87"/>
                <a:gd name="T34" fmla="*/ 37 w 66"/>
                <a:gd name="T35" fmla="*/ 82 h 87"/>
                <a:gd name="T36" fmla="*/ 2 w 66"/>
                <a:gd name="T37" fmla="*/ 53 h 87"/>
                <a:gd name="T38" fmla="*/ 0 w 66"/>
                <a:gd name="T39" fmla="*/ 53 h 87"/>
                <a:gd name="T40" fmla="*/ 0 w 66"/>
                <a:gd name="T4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87">
                  <a:moveTo>
                    <a:pt x="0" y="87"/>
                  </a:moveTo>
                  <a:cubicBezTo>
                    <a:pt x="3" y="87"/>
                    <a:pt x="3" y="87"/>
                    <a:pt x="3" y="87"/>
                  </a:cubicBezTo>
                  <a:cubicBezTo>
                    <a:pt x="4" y="82"/>
                    <a:pt x="7" y="80"/>
                    <a:pt x="10" y="80"/>
                  </a:cubicBezTo>
                  <a:cubicBezTo>
                    <a:pt x="14" y="80"/>
                    <a:pt x="24" y="87"/>
                    <a:pt x="36" y="87"/>
                  </a:cubicBezTo>
                  <a:cubicBezTo>
                    <a:pt x="54" y="87"/>
                    <a:pt x="66" y="78"/>
                    <a:pt x="66" y="62"/>
                  </a:cubicBezTo>
                  <a:cubicBezTo>
                    <a:pt x="66" y="46"/>
                    <a:pt x="56" y="40"/>
                    <a:pt x="34" y="34"/>
                  </a:cubicBezTo>
                  <a:cubicBezTo>
                    <a:pt x="17" y="29"/>
                    <a:pt x="10" y="27"/>
                    <a:pt x="10" y="18"/>
                  </a:cubicBezTo>
                  <a:cubicBezTo>
                    <a:pt x="10" y="9"/>
                    <a:pt x="17" y="4"/>
                    <a:pt x="26" y="4"/>
                  </a:cubicBezTo>
                  <a:cubicBezTo>
                    <a:pt x="43" y="4"/>
                    <a:pt x="54" y="19"/>
                    <a:pt x="57" y="30"/>
                  </a:cubicBezTo>
                  <a:cubicBezTo>
                    <a:pt x="59" y="30"/>
                    <a:pt x="59" y="30"/>
                    <a:pt x="59" y="30"/>
                  </a:cubicBezTo>
                  <a:cubicBezTo>
                    <a:pt x="59" y="0"/>
                    <a:pt x="59" y="0"/>
                    <a:pt x="59" y="0"/>
                  </a:cubicBezTo>
                  <a:cubicBezTo>
                    <a:pt x="57" y="0"/>
                    <a:pt x="57" y="0"/>
                    <a:pt x="57" y="0"/>
                  </a:cubicBezTo>
                  <a:cubicBezTo>
                    <a:pt x="55" y="3"/>
                    <a:pt x="53" y="5"/>
                    <a:pt x="49" y="5"/>
                  </a:cubicBezTo>
                  <a:cubicBezTo>
                    <a:pt x="45" y="5"/>
                    <a:pt x="39" y="0"/>
                    <a:pt x="27" y="0"/>
                  </a:cubicBezTo>
                  <a:cubicBezTo>
                    <a:pt x="12" y="0"/>
                    <a:pt x="1" y="9"/>
                    <a:pt x="1" y="23"/>
                  </a:cubicBezTo>
                  <a:cubicBezTo>
                    <a:pt x="1" y="40"/>
                    <a:pt x="13" y="45"/>
                    <a:pt x="31" y="50"/>
                  </a:cubicBezTo>
                  <a:cubicBezTo>
                    <a:pt x="52" y="55"/>
                    <a:pt x="57" y="59"/>
                    <a:pt x="57" y="67"/>
                  </a:cubicBezTo>
                  <a:cubicBezTo>
                    <a:pt x="57" y="76"/>
                    <a:pt x="49" y="82"/>
                    <a:pt x="37" y="82"/>
                  </a:cubicBezTo>
                  <a:cubicBezTo>
                    <a:pt x="19" y="82"/>
                    <a:pt x="7" y="68"/>
                    <a:pt x="2" y="53"/>
                  </a:cubicBezTo>
                  <a:cubicBezTo>
                    <a:pt x="0" y="53"/>
                    <a:pt x="0" y="53"/>
                    <a:pt x="0" y="53"/>
                  </a:cubicBezTo>
                  <a:cubicBezTo>
                    <a:pt x="0" y="87"/>
                    <a:pt x="0" y="87"/>
                    <a:pt x="0"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Oval 8"/>
            <p:cNvSpPr>
              <a:spLocks noChangeArrowheads="1"/>
            </p:cNvSpPr>
            <p:nvPr userDrawn="1"/>
          </p:nvSpPr>
          <p:spPr bwMode="gray">
            <a:xfrm>
              <a:off x="574675" y="6450013"/>
              <a:ext cx="22225" cy="22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 name="Footer Placeholder 3"/>
          <p:cNvSpPr>
            <a:spLocks noGrp="1"/>
          </p:cNvSpPr>
          <p:nvPr>
            <p:ph type="ftr" sz="quarter" idx="3"/>
          </p:nvPr>
        </p:nvSpPr>
        <p:spPr bwMode="gray">
          <a:xfrm>
            <a:off x="2444750" y="6586567"/>
            <a:ext cx="5869624" cy="271462"/>
          </a:xfrm>
          <a:prstGeom prst="rect">
            <a:avLst/>
          </a:prstGeom>
        </p:spPr>
        <p:txBody>
          <a:bodyPr vert="horz" lIns="91440" tIns="45720" rIns="91440" bIns="45720" rtlCol="0" anchor="t" anchorCtr="0"/>
          <a:lstStyle>
            <a:lvl1pPr algn="r">
              <a:defRPr sz="800">
                <a:solidFill>
                  <a:schemeClr val="bg1"/>
                </a:solidFill>
              </a:defRPr>
            </a:lvl1pPr>
          </a:lstStyle>
          <a:p>
            <a:endParaRPr lang="en-US" dirty="0"/>
          </a:p>
        </p:txBody>
      </p:sp>
      <p:sp>
        <p:nvSpPr>
          <p:cNvPr id="6" name="Slide Number Placeholder 5"/>
          <p:cNvSpPr>
            <a:spLocks noGrp="1"/>
          </p:cNvSpPr>
          <p:nvPr>
            <p:ph type="sldNum" sz="quarter" idx="4"/>
          </p:nvPr>
        </p:nvSpPr>
        <p:spPr bwMode="auto">
          <a:xfrm>
            <a:off x="8726832" y="6537354"/>
            <a:ext cx="417167" cy="328393"/>
          </a:xfrm>
          <a:prstGeom prst="rect">
            <a:avLst/>
          </a:prstGeom>
        </p:spPr>
        <p:txBody>
          <a:bodyPr vert="horz" lIns="91440" tIns="45720" rIns="0" bIns="45720" rtlCol="0" anchor="t" anchorCtr="0"/>
          <a:lstStyle>
            <a:lvl1pPr algn="l">
              <a:defRPr sz="1200">
                <a:solidFill>
                  <a:schemeClr val="bg1"/>
                </a:solidFill>
              </a:defRPr>
            </a:lvl1pPr>
          </a:lstStyle>
          <a:p>
            <a:fld id="{9B0005A4-9A48-4F82-82D8-7D3EECF7B059}" type="slidenum">
              <a:rPr lang="en-US" smtClean="0"/>
              <a:pPr/>
              <a:t>‹#›</a:t>
            </a:fld>
            <a:endParaRPr lang="en-US" dirty="0"/>
          </a:p>
        </p:txBody>
      </p:sp>
      <p:sp>
        <p:nvSpPr>
          <p:cNvPr id="16" name="Rectangle 15"/>
          <p:cNvSpPr/>
          <p:nvPr userDrawn="1"/>
        </p:nvSpPr>
        <p:spPr bwMode="gray">
          <a:xfrm>
            <a:off x="0" y="6341562"/>
            <a:ext cx="9144000"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8453496"/>
      </p:ext>
    </p:extLst>
  </p:cSld>
  <p:clrMap bg1="lt1" tx1="dk1" bg2="lt2" tx2="dk2" accent1="accent1" accent2="accent2" accent3="accent3" accent4="accent4" accent5="accent5" accent6="accent6" hlink="hlink" folHlink="folHlink"/>
  <p:sldLayoutIdLst>
    <p:sldLayoutId id="2147483783" r:id="rId1"/>
    <p:sldLayoutId id="2147483791" r:id="rId2"/>
    <p:sldLayoutId id="2147483800" r:id="rId3"/>
    <p:sldLayoutId id="2147483801" r:id="rId4"/>
    <p:sldLayoutId id="2147483786" r:id="rId5"/>
    <p:sldLayoutId id="2147483792" r:id="rId6"/>
    <p:sldLayoutId id="2147483793" r:id="rId7"/>
    <p:sldLayoutId id="2147483794" r:id="rId8"/>
    <p:sldLayoutId id="2147483805" r:id="rId9"/>
    <p:sldLayoutId id="2147483806" r:id="rId10"/>
    <p:sldLayoutId id="2147483807" r:id="rId11"/>
    <p:sldLayoutId id="2147483650" r:id="rId12"/>
    <p:sldLayoutId id="2147483799" r:id="rId13"/>
    <p:sldLayoutId id="2147483661" r:id="rId14"/>
    <p:sldLayoutId id="2147483656" r:id="rId15"/>
    <p:sldLayoutId id="2147483657" r:id="rId16"/>
    <p:sldLayoutId id="2147483821" r:id="rId17"/>
    <p:sldLayoutId id="2147483823" r:id="rId18"/>
    <p:sldLayoutId id="2147483658" r:id="rId19"/>
    <p:sldLayoutId id="2147483803" r:id="rId20"/>
    <p:sldLayoutId id="2147483660" r:id="rId21"/>
    <p:sldLayoutId id="2147483700" r:id="rId22"/>
    <p:sldLayoutId id="2147483701" r:id="rId23"/>
    <p:sldLayoutId id="2147483663" r:id="rId24"/>
    <p:sldLayoutId id="2147483798" r:id="rId25"/>
    <p:sldLayoutId id="2147483816" r:id="rId26"/>
    <p:sldLayoutId id="2147483665" r:id="rId27"/>
    <p:sldLayoutId id="2147483817" r:id="rId28"/>
    <p:sldLayoutId id="2147483667" r:id="rId29"/>
    <p:sldLayoutId id="2147483668" r:id="rId30"/>
    <p:sldLayoutId id="2147483669" r:id="rId31"/>
    <p:sldLayoutId id="2147483810" r:id="rId32"/>
    <p:sldLayoutId id="2147483812" r:id="rId33"/>
    <p:sldLayoutId id="2147483813" r:id="rId34"/>
    <p:sldLayoutId id="2147483814" r:id="rId35"/>
    <p:sldLayoutId id="2147483666" r:id="rId36"/>
    <p:sldLayoutId id="2147483819" r:id="rId37"/>
    <p:sldLayoutId id="2147483815" r:id="rId38"/>
    <p:sldLayoutId id="2147483670" r:id="rId39"/>
    <p:sldLayoutId id="2147483808" r:id="rId40"/>
    <p:sldLayoutId id="2147483809" r:id="rId41"/>
    <p:sldLayoutId id="2147483682" r:id="rId42"/>
    <p:sldLayoutId id="2147483820" r:id="rId43"/>
    <p:sldLayoutId id="2147483822" r:id="rId44"/>
  </p:sldLayoutIdLst>
  <p:transition>
    <p:fade/>
  </p:transition>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spcBef>
          <a:spcPts val="400"/>
        </a:spcBef>
        <a:spcAft>
          <a:spcPts val="400"/>
        </a:spcAft>
        <a:buFontTx/>
        <a:buNone/>
        <a:defRPr sz="1700" kern="1200">
          <a:solidFill>
            <a:schemeClr val="tx1"/>
          </a:solidFill>
          <a:latin typeface="+mn-lt"/>
          <a:ea typeface="+mn-ea"/>
          <a:cs typeface="+mn-cs"/>
        </a:defRPr>
      </a:lvl1pPr>
      <a:lvl2pPr marL="228600" indent="-228600" algn="l" defTabSz="914400" rtl="0" eaLnBrk="1" latinLnBrk="0" hangingPunct="1">
        <a:spcBef>
          <a:spcPts val="400"/>
        </a:spcBef>
        <a:spcAft>
          <a:spcPts val="400"/>
        </a:spcAft>
        <a:buFont typeface="Arial" panose="020B0604020202020204" pitchFamily="34" charset="0"/>
        <a:buChar char="•"/>
        <a:defRPr sz="1400" kern="1200">
          <a:solidFill>
            <a:schemeClr val="tx1"/>
          </a:solidFill>
          <a:latin typeface="+mn-lt"/>
          <a:ea typeface="+mn-ea"/>
          <a:cs typeface="+mn-cs"/>
        </a:defRPr>
      </a:lvl2pPr>
      <a:lvl3pPr marL="457200" indent="-230188" algn="l" defTabSz="914400" rtl="0" eaLnBrk="1" latinLnBrk="0" hangingPunct="1">
        <a:spcBef>
          <a:spcPts val="400"/>
        </a:spcBef>
        <a:spcAft>
          <a:spcPts val="400"/>
        </a:spcAft>
        <a:buFont typeface="Georgia" panose="02040502050405020303" pitchFamily="18" charset="0"/>
        <a:buChar char="–"/>
        <a:defRPr sz="1400" kern="1200">
          <a:solidFill>
            <a:schemeClr val="tx1"/>
          </a:solidFill>
          <a:latin typeface="+mn-lt"/>
          <a:ea typeface="+mn-ea"/>
          <a:cs typeface="+mn-cs"/>
        </a:defRPr>
      </a:lvl3pPr>
      <a:lvl4pPr marL="685800" indent="-227013" algn="l" defTabSz="914400" rtl="0" eaLnBrk="1" latinLnBrk="0" hangingPunct="1">
        <a:spcBef>
          <a:spcPts val="400"/>
        </a:spcBef>
        <a:spcAft>
          <a:spcPts val="400"/>
        </a:spcAft>
        <a:buFont typeface="Georgia" panose="02040502050405020303" pitchFamily="18" charset="0"/>
        <a:buChar char="◦"/>
        <a:defRPr sz="1400" kern="1200">
          <a:solidFill>
            <a:schemeClr val="tx1"/>
          </a:solidFill>
          <a:latin typeface="+mn-lt"/>
          <a:ea typeface="+mn-ea"/>
          <a:cs typeface="+mn-cs"/>
        </a:defRPr>
      </a:lvl4pPr>
      <a:lvl5pPr marL="914400" indent="-228600" algn="l" defTabSz="914400" rtl="0" eaLnBrk="1" latinLnBrk="0" hangingPunct="1">
        <a:spcBef>
          <a:spcPts val="40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userDrawn="1">
          <p15:clr>
            <a:srgbClr val="F26B43"/>
          </p15:clr>
        </p15:guide>
        <p15:guide id="2" orient="horz" pos="178" userDrawn="1">
          <p15:clr>
            <a:srgbClr val="F26B43"/>
          </p15:clr>
        </p15:guide>
        <p15:guide id="3" pos="554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slide1.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4" descr="" title=""/>
          <p:cNvSpPr>
            <a:spLocks noGrp="1"/>
          </p:cNvSpPr>
          <p:nvPr>
            <p:ph type="ctrTitle"/>
          </p:nvPr>
        </p:nvSpPr>
        <p:spPr/>
        <p:txBody>
          <a:bodyPr/>
          <a:lstStyle/>
          <a:p>
            <a:r>
              <a:rPr lang="en-US" sz="3600" dirty="0"/>
              <a:t>Rajib Chanda’s Remarks to Investor Advisory Committee on 12/10/2024</a:t>
            </a:r>
            <a:endParaRPr lang="en-GB" sz="3600" dirty="0"/>
          </a:p>
        </p:txBody>
      </p:sp>
    </p:spTree>
    <p:extLst>
      <p:ext uri="{BB962C8B-B14F-4D97-AF65-F5344CB8AC3E}">
        <p14:creationId xmlns:p14="http://schemas.microsoft.com/office/powerpoint/2010/main" val="3659771781"/>
      </p:ext>
    </p:extLst>
  </p:cSld>
  <p:clrMapOvr>
    <a:masterClrMapping/>
  </p:clrMapOvr>
</p:sld>
</file>

<file path=ppt/slides/slide2.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What Do Retail Investors Want When Allocating to Private Markets?</a:t>
            </a:r>
          </a:p>
        </p:txBody>
      </p:sp>
      <p:sp>
        <p:nvSpPr>
          <p:cNvPr id="3" name="Content Placeholder 2" descr="" title=""/>
          <p:cNvSpPr>
            <a:spLocks noGrp="1"/>
          </p:cNvSpPr>
          <p:nvPr>
            <p:ph idx="1"/>
          </p:nvPr>
        </p:nvSpPr>
        <p:spPr/>
        <p:txBody>
          <a:bodyPr/>
          <a:lstStyle/>
          <a:p>
            <a:pPr lvl="1"/>
            <a:r>
              <a:rPr lang="en-US" dirty="0"/>
              <a:t>Traditionally, private market strategies come in a wrapper with the following characteristics, designed for </a:t>
            </a:r>
            <a:r>
              <a:rPr lang="en-US" b="1" dirty="0"/>
              <a:t>institutional investors</a:t>
            </a:r>
            <a:r>
              <a:rPr lang="en-US" dirty="0"/>
              <a:t>:</a:t>
            </a:r>
          </a:p>
          <a:p>
            <a:pPr lvl="2"/>
            <a:r>
              <a:rPr lang="en-US" dirty="0"/>
              <a:t>A commitment to invest over a period of time, with funding only when a sponsor has identified specific market opportunities. </a:t>
            </a:r>
          </a:p>
          <a:p>
            <a:pPr lvl="2"/>
            <a:r>
              <a:rPr lang="en-US" dirty="0"/>
              <a:t>An expiration of that commitment, even if money remains uninvested.</a:t>
            </a:r>
          </a:p>
          <a:p>
            <a:pPr lvl="2"/>
            <a:r>
              <a:rPr lang="en-US" dirty="0"/>
              <a:t>Liquidity at the end of a specified term or on exits of investments, sometimes many years in the future.</a:t>
            </a:r>
          </a:p>
          <a:p>
            <a:pPr lvl="2"/>
            <a:r>
              <a:rPr lang="en-US" dirty="0"/>
              <a:t>Narrowly targeted opportunities, with individualized excuse rights. </a:t>
            </a:r>
          </a:p>
          <a:p>
            <a:pPr lvl="2"/>
            <a:r>
              <a:rPr lang="en-US" dirty="0"/>
              <a:t>A focus on tax efficiency, with (mostly) limited concern for complexity of tax reporting.</a:t>
            </a:r>
          </a:p>
          <a:p>
            <a:pPr lvl="1"/>
            <a:r>
              <a:rPr lang="en-US" dirty="0"/>
              <a:t>Conversely, </a:t>
            </a:r>
            <a:r>
              <a:rPr lang="en-US" b="1" dirty="0"/>
              <a:t>individual investors </a:t>
            </a:r>
            <a:r>
              <a:rPr lang="en-US" dirty="0"/>
              <a:t>are human beings, and they prefer:</a:t>
            </a:r>
          </a:p>
          <a:p>
            <a:pPr lvl="2"/>
            <a:r>
              <a:rPr lang="en-US" dirty="0"/>
              <a:t>Certainty as to (1) the amount of money they are investing, and (2) when that money will be withdrawn from their account.</a:t>
            </a:r>
          </a:p>
          <a:p>
            <a:pPr lvl="2"/>
            <a:r>
              <a:rPr lang="en-US" dirty="0"/>
              <a:t>No possibility that they will be required to provide more money in the future.</a:t>
            </a:r>
          </a:p>
          <a:p>
            <a:pPr lvl="2"/>
            <a:r>
              <a:rPr lang="en-US" dirty="0"/>
              <a:t>Some liquidity to account for life events, like payment of college tuition or death or divorce.</a:t>
            </a:r>
          </a:p>
          <a:p>
            <a:pPr lvl="2"/>
            <a:r>
              <a:rPr lang="en-US" dirty="0"/>
              <a:t>Broad diversification, especially when allocating a small amount of their investment portfolios to an asset class.</a:t>
            </a:r>
          </a:p>
          <a:p>
            <a:pPr lvl="2"/>
            <a:r>
              <a:rPr lang="en-US" dirty="0"/>
              <a:t>Simple tax reporting, including at some cost to tax efficiency. </a:t>
            </a:r>
          </a:p>
        </p:txBody>
      </p:sp>
      <p:cxnSp>
        <p:nvCxnSpPr>
          <p:cNvPr id="61" name="Straight Connector 60" descr="" title=""/>
          <p:cNvCxnSpPr/>
          <p:nvPr userDrawn="1"/>
        </p:nvCxnSpPr>
        <p:spPr>
          <a:xfrm>
            <a:off x="1463040" y="1280160"/>
            <a:ext cx="0" cy="493776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descr="" title=""/>
          <p:cNvCxnSpPr/>
          <p:nvPr userDrawn="1"/>
        </p:nvCxnSpPr>
        <p:spPr>
          <a:xfrm flipH="1">
            <a:off x="1188720" y="1645920"/>
            <a:ext cx="274320" cy="0"/>
          </a:xfrm>
          <a:prstGeom prst="line">
            <a:avLst/>
          </a:prstGeom>
          <a:ln w="6350">
            <a:solidFill>
              <a:schemeClr val="tx2"/>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73" name="Oval 72" descr="" title=""/>
          <p:cNvSpPr/>
          <p:nvPr/>
        </p:nvSpPr>
        <p:spPr>
          <a:xfrm>
            <a:off x="457200" y="1280160"/>
            <a:ext cx="731520" cy="731520"/>
          </a:xfrm>
          <a:prstGeom prst="ellipse">
            <a:avLst/>
          </a:prstGeom>
          <a:noFill/>
          <a:ln w="19050">
            <a:gradFill flip="none" rotWithShape="1">
              <a:gsLst>
                <a:gs pos="0">
                  <a:schemeClr val="tx2">
                    <a:lumMod val="75000"/>
                  </a:schemeClr>
                </a:gs>
                <a:gs pos="50000">
                  <a:schemeClr val="tx2">
                    <a:lumMod val="75000"/>
                  </a:schemeClr>
                </a:gs>
                <a:gs pos="50000">
                  <a:schemeClr val="accent2"/>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1" name="Group 11" descr="" title=""/>
          <p:cNvGrpSpPr>
            <a:grpSpLocks noChangeAspect="1"/>
          </p:cNvGrpSpPr>
          <p:nvPr/>
        </p:nvGrpSpPr>
        <p:grpSpPr bwMode="auto">
          <a:xfrm>
            <a:off x="652055" y="1445869"/>
            <a:ext cx="341810" cy="400102"/>
            <a:chOff x="2364" y="1556"/>
            <a:chExt cx="1032" cy="1208"/>
          </a:xfrm>
        </p:grpSpPr>
        <p:sp>
          <p:nvSpPr>
            <p:cNvPr id="112" name="AutoShape 10" descr="" title=""/>
            <p:cNvSpPr>
              <a:spLocks noChangeAspect="1" noChangeArrowheads="1" noTextEdit="1"/>
            </p:cNvSpPr>
            <p:nvPr/>
          </p:nvSpPr>
          <p:spPr bwMode="auto">
            <a:xfrm>
              <a:off x="2364" y="1556"/>
              <a:ext cx="1032"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3" name="Freeform 12" descr="" title=""/>
            <p:cNvSpPr>
              <a:spLocks noEditPoints="1"/>
            </p:cNvSpPr>
            <p:nvPr/>
          </p:nvSpPr>
          <p:spPr bwMode="auto">
            <a:xfrm>
              <a:off x="3090" y="1606"/>
              <a:ext cx="308" cy="1037"/>
            </a:xfrm>
            <a:custGeom>
              <a:avLst/>
              <a:gdLst>
                <a:gd name="T0" fmla="*/ 50 w 129"/>
                <a:gd name="T1" fmla="*/ 129 h 435"/>
                <a:gd name="T2" fmla="*/ 71 w 129"/>
                <a:gd name="T3" fmla="*/ 111 h 435"/>
                <a:gd name="T4" fmla="*/ 78 w 129"/>
                <a:gd name="T5" fmla="*/ 99 h 435"/>
                <a:gd name="T6" fmla="*/ 90 w 129"/>
                <a:gd name="T7" fmla="*/ 108 h 435"/>
                <a:gd name="T8" fmla="*/ 123 w 129"/>
                <a:gd name="T9" fmla="*/ 124 h 435"/>
                <a:gd name="T10" fmla="*/ 129 w 129"/>
                <a:gd name="T11" fmla="*/ 134 h 435"/>
                <a:gd name="T12" fmla="*/ 129 w 129"/>
                <a:gd name="T13" fmla="*/ 191 h 435"/>
                <a:gd name="T14" fmla="*/ 129 w 129"/>
                <a:gd name="T15" fmla="*/ 253 h 435"/>
                <a:gd name="T16" fmla="*/ 100 w 129"/>
                <a:gd name="T17" fmla="*/ 285 h 435"/>
                <a:gd name="T18" fmla="*/ 100 w 129"/>
                <a:gd name="T19" fmla="*/ 285 h 435"/>
                <a:gd name="T20" fmla="*/ 100 w 129"/>
                <a:gd name="T21" fmla="*/ 410 h 435"/>
                <a:gd name="T22" fmla="*/ 75 w 129"/>
                <a:gd name="T23" fmla="*/ 435 h 435"/>
                <a:gd name="T24" fmla="*/ 75 w 129"/>
                <a:gd name="T25" fmla="*/ 435 h 435"/>
                <a:gd name="T26" fmla="*/ 50 w 129"/>
                <a:gd name="T27" fmla="*/ 410 h 435"/>
                <a:gd name="T28" fmla="*/ 25 w 129"/>
                <a:gd name="T29" fmla="*/ 435 h 435"/>
                <a:gd name="T30" fmla="*/ 25 w 129"/>
                <a:gd name="T31" fmla="*/ 435 h 435"/>
                <a:gd name="T32" fmla="*/ 0 w 129"/>
                <a:gd name="T33" fmla="*/ 410 h 435"/>
                <a:gd name="T34" fmla="*/ 0 w 129"/>
                <a:gd name="T35" fmla="*/ 325 h 435"/>
                <a:gd name="T36" fmla="*/ 26 w 129"/>
                <a:gd name="T37" fmla="*/ 284 h 435"/>
                <a:gd name="T38" fmla="*/ 26 w 129"/>
                <a:gd name="T39" fmla="*/ 195 h 435"/>
                <a:gd name="T40" fmla="*/ 26 w 129"/>
                <a:gd name="T41" fmla="*/ 106 h 435"/>
                <a:gd name="T42" fmla="*/ 29 w 129"/>
                <a:gd name="T43" fmla="*/ 111 h 435"/>
                <a:gd name="T44" fmla="*/ 50 w 129"/>
                <a:gd name="T45" fmla="*/ 129 h 435"/>
                <a:gd name="T46" fmla="*/ 50 w 129"/>
                <a:gd name="T47" fmla="*/ 0 h 435"/>
                <a:gd name="T48" fmla="*/ 12 w 129"/>
                <a:gd name="T49" fmla="*/ 44 h 435"/>
                <a:gd name="T50" fmla="*/ 12 w 129"/>
                <a:gd name="T51" fmla="*/ 46 h 435"/>
                <a:gd name="T52" fmla="*/ 10 w 129"/>
                <a:gd name="T53" fmla="*/ 50 h 435"/>
                <a:gd name="T54" fmla="*/ 14 w 129"/>
                <a:gd name="T55" fmla="*/ 66 h 435"/>
                <a:gd name="T56" fmla="*/ 17 w 129"/>
                <a:gd name="T57" fmla="*/ 67 h 435"/>
                <a:gd name="T58" fmla="*/ 21 w 129"/>
                <a:gd name="T59" fmla="*/ 74 h 435"/>
                <a:gd name="T60" fmla="*/ 79 w 129"/>
                <a:gd name="T61" fmla="*/ 74 h 435"/>
                <a:gd name="T62" fmla="*/ 82 w 129"/>
                <a:gd name="T63" fmla="*/ 67 h 435"/>
                <a:gd name="T64" fmla="*/ 86 w 129"/>
                <a:gd name="T65" fmla="*/ 66 h 435"/>
                <a:gd name="T66" fmla="*/ 89 w 129"/>
                <a:gd name="T67" fmla="*/ 50 h 435"/>
                <a:gd name="T68" fmla="*/ 87 w 129"/>
                <a:gd name="T69" fmla="*/ 46 h 435"/>
                <a:gd name="T70" fmla="*/ 87 w 129"/>
                <a:gd name="T71" fmla="*/ 44 h 435"/>
                <a:gd name="T72" fmla="*/ 50 w 129"/>
                <a:gd name="T73"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435">
                  <a:moveTo>
                    <a:pt x="50" y="129"/>
                  </a:moveTo>
                  <a:cubicBezTo>
                    <a:pt x="71" y="111"/>
                    <a:pt x="71" y="111"/>
                    <a:pt x="71" y="111"/>
                  </a:cubicBezTo>
                  <a:cubicBezTo>
                    <a:pt x="78" y="99"/>
                    <a:pt x="78" y="99"/>
                    <a:pt x="78" y="99"/>
                  </a:cubicBezTo>
                  <a:cubicBezTo>
                    <a:pt x="81" y="103"/>
                    <a:pt x="84" y="105"/>
                    <a:pt x="90" y="108"/>
                  </a:cubicBezTo>
                  <a:cubicBezTo>
                    <a:pt x="123" y="124"/>
                    <a:pt x="123" y="124"/>
                    <a:pt x="123" y="124"/>
                  </a:cubicBezTo>
                  <a:cubicBezTo>
                    <a:pt x="127" y="127"/>
                    <a:pt x="129" y="129"/>
                    <a:pt x="129" y="134"/>
                  </a:cubicBezTo>
                  <a:cubicBezTo>
                    <a:pt x="129" y="191"/>
                    <a:pt x="129" y="191"/>
                    <a:pt x="129" y="191"/>
                  </a:cubicBezTo>
                  <a:cubicBezTo>
                    <a:pt x="129" y="253"/>
                    <a:pt x="129" y="253"/>
                    <a:pt x="129" y="253"/>
                  </a:cubicBezTo>
                  <a:cubicBezTo>
                    <a:pt x="129" y="269"/>
                    <a:pt x="116" y="283"/>
                    <a:pt x="100" y="285"/>
                  </a:cubicBezTo>
                  <a:cubicBezTo>
                    <a:pt x="100" y="285"/>
                    <a:pt x="100" y="285"/>
                    <a:pt x="100" y="285"/>
                  </a:cubicBezTo>
                  <a:cubicBezTo>
                    <a:pt x="100" y="410"/>
                    <a:pt x="100" y="410"/>
                    <a:pt x="100" y="410"/>
                  </a:cubicBezTo>
                  <a:cubicBezTo>
                    <a:pt x="100" y="424"/>
                    <a:pt x="89" y="435"/>
                    <a:pt x="75" y="435"/>
                  </a:cubicBezTo>
                  <a:cubicBezTo>
                    <a:pt x="75" y="435"/>
                    <a:pt x="75" y="435"/>
                    <a:pt x="75" y="435"/>
                  </a:cubicBezTo>
                  <a:cubicBezTo>
                    <a:pt x="61" y="435"/>
                    <a:pt x="50" y="424"/>
                    <a:pt x="50" y="410"/>
                  </a:cubicBezTo>
                  <a:cubicBezTo>
                    <a:pt x="50" y="424"/>
                    <a:pt x="38" y="435"/>
                    <a:pt x="25" y="435"/>
                  </a:cubicBezTo>
                  <a:cubicBezTo>
                    <a:pt x="25" y="435"/>
                    <a:pt x="25" y="435"/>
                    <a:pt x="25" y="435"/>
                  </a:cubicBezTo>
                  <a:cubicBezTo>
                    <a:pt x="11" y="435"/>
                    <a:pt x="0" y="424"/>
                    <a:pt x="0" y="410"/>
                  </a:cubicBezTo>
                  <a:cubicBezTo>
                    <a:pt x="0" y="325"/>
                    <a:pt x="0" y="325"/>
                    <a:pt x="0" y="325"/>
                  </a:cubicBezTo>
                  <a:cubicBezTo>
                    <a:pt x="15" y="318"/>
                    <a:pt x="26" y="302"/>
                    <a:pt x="26" y="284"/>
                  </a:cubicBezTo>
                  <a:cubicBezTo>
                    <a:pt x="26" y="195"/>
                    <a:pt x="26" y="195"/>
                    <a:pt x="26" y="195"/>
                  </a:cubicBezTo>
                  <a:cubicBezTo>
                    <a:pt x="26" y="106"/>
                    <a:pt x="26" y="106"/>
                    <a:pt x="26" y="106"/>
                  </a:cubicBezTo>
                  <a:cubicBezTo>
                    <a:pt x="29" y="111"/>
                    <a:pt x="29" y="111"/>
                    <a:pt x="29" y="111"/>
                  </a:cubicBezTo>
                  <a:cubicBezTo>
                    <a:pt x="50" y="129"/>
                    <a:pt x="50" y="129"/>
                    <a:pt x="50" y="129"/>
                  </a:cubicBezTo>
                  <a:close/>
                  <a:moveTo>
                    <a:pt x="50" y="0"/>
                  </a:moveTo>
                  <a:cubicBezTo>
                    <a:pt x="22" y="1"/>
                    <a:pt x="12" y="19"/>
                    <a:pt x="12" y="44"/>
                  </a:cubicBezTo>
                  <a:cubicBezTo>
                    <a:pt x="12" y="45"/>
                    <a:pt x="12" y="45"/>
                    <a:pt x="12" y="46"/>
                  </a:cubicBezTo>
                  <a:cubicBezTo>
                    <a:pt x="13" y="50"/>
                    <a:pt x="11" y="47"/>
                    <a:pt x="10" y="50"/>
                  </a:cubicBezTo>
                  <a:cubicBezTo>
                    <a:pt x="8" y="55"/>
                    <a:pt x="11" y="63"/>
                    <a:pt x="14" y="66"/>
                  </a:cubicBezTo>
                  <a:cubicBezTo>
                    <a:pt x="16" y="67"/>
                    <a:pt x="16" y="66"/>
                    <a:pt x="17" y="67"/>
                  </a:cubicBezTo>
                  <a:cubicBezTo>
                    <a:pt x="19" y="68"/>
                    <a:pt x="20" y="72"/>
                    <a:pt x="21" y="74"/>
                  </a:cubicBezTo>
                  <a:cubicBezTo>
                    <a:pt x="37" y="110"/>
                    <a:pt x="62" y="110"/>
                    <a:pt x="79" y="74"/>
                  </a:cubicBezTo>
                  <a:cubicBezTo>
                    <a:pt x="80" y="72"/>
                    <a:pt x="81" y="68"/>
                    <a:pt x="82" y="67"/>
                  </a:cubicBezTo>
                  <a:cubicBezTo>
                    <a:pt x="83" y="66"/>
                    <a:pt x="84" y="67"/>
                    <a:pt x="86" y="66"/>
                  </a:cubicBezTo>
                  <a:cubicBezTo>
                    <a:pt x="88" y="63"/>
                    <a:pt x="91" y="55"/>
                    <a:pt x="89" y="50"/>
                  </a:cubicBezTo>
                  <a:cubicBezTo>
                    <a:pt x="89" y="47"/>
                    <a:pt x="87" y="50"/>
                    <a:pt x="87" y="46"/>
                  </a:cubicBezTo>
                  <a:cubicBezTo>
                    <a:pt x="87" y="45"/>
                    <a:pt x="87" y="45"/>
                    <a:pt x="87" y="44"/>
                  </a:cubicBezTo>
                  <a:cubicBezTo>
                    <a:pt x="87" y="19"/>
                    <a:pt x="77" y="1"/>
                    <a:pt x="50" y="0"/>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4" name="Freeform 13" descr="" title=""/>
            <p:cNvSpPr>
              <a:spLocks noEditPoints="1"/>
            </p:cNvSpPr>
            <p:nvPr/>
          </p:nvSpPr>
          <p:spPr bwMode="auto">
            <a:xfrm>
              <a:off x="2366" y="1606"/>
              <a:ext cx="309" cy="1037"/>
            </a:xfrm>
            <a:custGeom>
              <a:avLst/>
              <a:gdLst>
                <a:gd name="T0" fmla="*/ 79 w 129"/>
                <a:gd name="T1" fmla="*/ 129 h 435"/>
                <a:gd name="T2" fmla="*/ 100 w 129"/>
                <a:gd name="T3" fmla="*/ 111 h 435"/>
                <a:gd name="T4" fmla="*/ 103 w 129"/>
                <a:gd name="T5" fmla="*/ 106 h 435"/>
                <a:gd name="T6" fmla="*/ 103 w 129"/>
                <a:gd name="T7" fmla="*/ 195 h 435"/>
                <a:gd name="T8" fmla="*/ 103 w 129"/>
                <a:gd name="T9" fmla="*/ 284 h 435"/>
                <a:gd name="T10" fmla="*/ 129 w 129"/>
                <a:gd name="T11" fmla="*/ 325 h 435"/>
                <a:gd name="T12" fmla="*/ 129 w 129"/>
                <a:gd name="T13" fmla="*/ 410 h 435"/>
                <a:gd name="T14" fmla="*/ 104 w 129"/>
                <a:gd name="T15" fmla="*/ 435 h 435"/>
                <a:gd name="T16" fmla="*/ 104 w 129"/>
                <a:gd name="T17" fmla="*/ 435 h 435"/>
                <a:gd name="T18" fmla="*/ 79 w 129"/>
                <a:gd name="T19" fmla="*/ 410 h 435"/>
                <a:gd name="T20" fmla="*/ 54 w 129"/>
                <a:gd name="T21" fmla="*/ 435 h 435"/>
                <a:gd name="T22" fmla="*/ 54 w 129"/>
                <a:gd name="T23" fmla="*/ 435 h 435"/>
                <a:gd name="T24" fmla="*/ 29 w 129"/>
                <a:gd name="T25" fmla="*/ 410 h 435"/>
                <a:gd name="T26" fmla="*/ 29 w 129"/>
                <a:gd name="T27" fmla="*/ 285 h 435"/>
                <a:gd name="T28" fmla="*/ 29 w 129"/>
                <a:gd name="T29" fmla="*/ 285 h 435"/>
                <a:gd name="T30" fmla="*/ 0 w 129"/>
                <a:gd name="T31" fmla="*/ 253 h 435"/>
                <a:gd name="T32" fmla="*/ 0 w 129"/>
                <a:gd name="T33" fmla="*/ 191 h 435"/>
                <a:gd name="T34" fmla="*/ 0 w 129"/>
                <a:gd name="T35" fmla="*/ 134 h 435"/>
                <a:gd name="T36" fmla="*/ 6 w 129"/>
                <a:gd name="T37" fmla="*/ 124 h 435"/>
                <a:gd name="T38" fmla="*/ 39 w 129"/>
                <a:gd name="T39" fmla="*/ 108 h 435"/>
                <a:gd name="T40" fmla="*/ 51 w 129"/>
                <a:gd name="T41" fmla="*/ 99 h 435"/>
                <a:gd name="T42" fmla="*/ 58 w 129"/>
                <a:gd name="T43" fmla="*/ 111 h 435"/>
                <a:gd name="T44" fmla="*/ 79 w 129"/>
                <a:gd name="T45" fmla="*/ 129 h 435"/>
                <a:gd name="T46" fmla="*/ 79 w 129"/>
                <a:gd name="T47" fmla="*/ 0 h 435"/>
                <a:gd name="T48" fmla="*/ 42 w 129"/>
                <a:gd name="T49" fmla="*/ 44 h 435"/>
                <a:gd name="T50" fmla="*/ 42 w 129"/>
                <a:gd name="T51" fmla="*/ 46 h 435"/>
                <a:gd name="T52" fmla="*/ 40 w 129"/>
                <a:gd name="T53" fmla="*/ 50 h 435"/>
                <a:gd name="T54" fmla="*/ 43 w 129"/>
                <a:gd name="T55" fmla="*/ 66 h 435"/>
                <a:gd name="T56" fmla="*/ 47 w 129"/>
                <a:gd name="T57" fmla="*/ 67 h 435"/>
                <a:gd name="T58" fmla="*/ 50 w 129"/>
                <a:gd name="T59" fmla="*/ 74 h 435"/>
                <a:gd name="T60" fmla="*/ 108 w 129"/>
                <a:gd name="T61" fmla="*/ 74 h 435"/>
                <a:gd name="T62" fmla="*/ 112 w 129"/>
                <a:gd name="T63" fmla="*/ 67 h 435"/>
                <a:gd name="T64" fmla="*/ 115 w 129"/>
                <a:gd name="T65" fmla="*/ 66 h 435"/>
                <a:gd name="T66" fmla="*/ 119 w 129"/>
                <a:gd name="T67" fmla="*/ 50 h 435"/>
                <a:gd name="T68" fmla="*/ 117 w 129"/>
                <a:gd name="T69" fmla="*/ 46 h 435"/>
                <a:gd name="T70" fmla="*/ 117 w 129"/>
                <a:gd name="T71" fmla="*/ 44 h 435"/>
                <a:gd name="T72" fmla="*/ 79 w 129"/>
                <a:gd name="T73"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435">
                  <a:moveTo>
                    <a:pt x="79" y="129"/>
                  </a:moveTo>
                  <a:cubicBezTo>
                    <a:pt x="100" y="111"/>
                    <a:pt x="100" y="111"/>
                    <a:pt x="100" y="111"/>
                  </a:cubicBezTo>
                  <a:cubicBezTo>
                    <a:pt x="103" y="106"/>
                    <a:pt x="103" y="106"/>
                    <a:pt x="103" y="106"/>
                  </a:cubicBezTo>
                  <a:cubicBezTo>
                    <a:pt x="103" y="195"/>
                    <a:pt x="103" y="195"/>
                    <a:pt x="103" y="195"/>
                  </a:cubicBezTo>
                  <a:cubicBezTo>
                    <a:pt x="103" y="284"/>
                    <a:pt x="103" y="284"/>
                    <a:pt x="103" y="284"/>
                  </a:cubicBezTo>
                  <a:cubicBezTo>
                    <a:pt x="103" y="302"/>
                    <a:pt x="114" y="318"/>
                    <a:pt x="129" y="325"/>
                  </a:cubicBezTo>
                  <a:cubicBezTo>
                    <a:pt x="129" y="410"/>
                    <a:pt x="129" y="410"/>
                    <a:pt x="129" y="410"/>
                  </a:cubicBezTo>
                  <a:cubicBezTo>
                    <a:pt x="129" y="424"/>
                    <a:pt x="118" y="435"/>
                    <a:pt x="104" y="435"/>
                  </a:cubicBezTo>
                  <a:cubicBezTo>
                    <a:pt x="104" y="435"/>
                    <a:pt x="104" y="435"/>
                    <a:pt x="104" y="435"/>
                  </a:cubicBezTo>
                  <a:cubicBezTo>
                    <a:pt x="91" y="435"/>
                    <a:pt x="79" y="424"/>
                    <a:pt x="79" y="410"/>
                  </a:cubicBezTo>
                  <a:cubicBezTo>
                    <a:pt x="79" y="424"/>
                    <a:pt x="68" y="435"/>
                    <a:pt x="54" y="435"/>
                  </a:cubicBezTo>
                  <a:cubicBezTo>
                    <a:pt x="54" y="435"/>
                    <a:pt x="54" y="435"/>
                    <a:pt x="54" y="435"/>
                  </a:cubicBezTo>
                  <a:cubicBezTo>
                    <a:pt x="40" y="435"/>
                    <a:pt x="29" y="424"/>
                    <a:pt x="29" y="410"/>
                  </a:cubicBezTo>
                  <a:cubicBezTo>
                    <a:pt x="29" y="285"/>
                    <a:pt x="29" y="285"/>
                    <a:pt x="29" y="285"/>
                  </a:cubicBezTo>
                  <a:cubicBezTo>
                    <a:pt x="29" y="285"/>
                    <a:pt x="29" y="285"/>
                    <a:pt x="29" y="285"/>
                  </a:cubicBezTo>
                  <a:cubicBezTo>
                    <a:pt x="13" y="283"/>
                    <a:pt x="0" y="269"/>
                    <a:pt x="0" y="253"/>
                  </a:cubicBezTo>
                  <a:cubicBezTo>
                    <a:pt x="0" y="191"/>
                    <a:pt x="0" y="191"/>
                    <a:pt x="0" y="191"/>
                  </a:cubicBezTo>
                  <a:cubicBezTo>
                    <a:pt x="0" y="134"/>
                    <a:pt x="0" y="134"/>
                    <a:pt x="0" y="134"/>
                  </a:cubicBezTo>
                  <a:cubicBezTo>
                    <a:pt x="0" y="129"/>
                    <a:pt x="2" y="127"/>
                    <a:pt x="6" y="124"/>
                  </a:cubicBezTo>
                  <a:cubicBezTo>
                    <a:pt x="39" y="108"/>
                    <a:pt x="39" y="108"/>
                    <a:pt x="39" y="108"/>
                  </a:cubicBezTo>
                  <a:cubicBezTo>
                    <a:pt x="45" y="105"/>
                    <a:pt x="48" y="103"/>
                    <a:pt x="51" y="99"/>
                  </a:cubicBezTo>
                  <a:cubicBezTo>
                    <a:pt x="58" y="111"/>
                    <a:pt x="58" y="111"/>
                    <a:pt x="58" y="111"/>
                  </a:cubicBezTo>
                  <a:cubicBezTo>
                    <a:pt x="79" y="129"/>
                    <a:pt x="79" y="129"/>
                    <a:pt x="79" y="129"/>
                  </a:cubicBezTo>
                  <a:close/>
                  <a:moveTo>
                    <a:pt x="79" y="0"/>
                  </a:moveTo>
                  <a:cubicBezTo>
                    <a:pt x="52" y="1"/>
                    <a:pt x="42" y="19"/>
                    <a:pt x="42" y="44"/>
                  </a:cubicBezTo>
                  <a:cubicBezTo>
                    <a:pt x="42" y="45"/>
                    <a:pt x="42" y="45"/>
                    <a:pt x="42" y="46"/>
                  </a:cubicBezTo>
                  <a:cubicBezTo>
                    <a:pt x="42" y="50"/>
                    <a:pt x="40" y="47"/>
                    <a:pt x="40" y="50"/>
                  </a:cubicBezTo>
                  <a:cubicBezTo>
                    <a:pt x="38" y="55"/>
                    <a:pt x="41" y="63"/>
                    <a:pt x="43" y="66"/>
                  </a:cubicBezTo>
                  <a:cubicBezTo>
                    <a:pt x="45" y="67"/>
                    <a:pt x="46" y="66"/>
                    <a:pt x="47" y="67"/>
                  </a:cubicBezTo>
                  <a:cubicBezTo>
                    <a:pt x="48" y="68"/>
                    <a:pt x="49" y="72"/>
                    <a:pt x="50" y="74"/>
                  </a:cubicBezTo>
                  <a:cubicBezTo>
                    <a:pt x="67" y="110"/>
                    <a:pt x="92" y="110"/>
                    <a:pt x="108" y="74"/>
                  </a:cubicBezTo>
                  <a:cubicBezTo>
                    <a:pt x="109" y="72"/>
                    <a:pt x="110" y="68"/>
                    <a:pt x="112" y="67"/>
                  </a:cubicBezTo>
                  <a:cubicBezTo>
                    <a:pt x="113" y="66"/>
                    <a:pt x="113" y="67"/>
                    <a:pt x="115" y="66"/>
                  </a:cubicBezTo>
                  <a:cubicBezTo>
                    <a:pt x="118" y="63"/>
                    <a:pt x="121" y="55"/>
                    <a:pt x="119" y="50"/>
                  </a:cubicBezTo>
                  <a:cubicBezTo>
                    <a:pt x="118" y="47"/>
                    <a:pt x="116" y="50"/>
                    <a:pt x="117" y="46"/>
                  </a:cubicBezTo>
                  <a:cubicBezTo>
                    <a:pt x="117" y="45"/>
                    <a:pt x="117" y="45"/>
                    <a:pt x="117" y="44"/>
                  </a:cubicBezTo>
                  <a:cubicBezTo>
                    <a:pt x="117" y="19"/>
                    <a:pt x="107" y="1"/>
                    <a:pt x="79" y="0"/>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5" name="Freeform 14" descr="" title=""/>
            <p:cNvSpPr>
              <a:spLocks noEditPoints="1"/>
            </p:cNvSpPr>
            <p:nvPr/>
          </p:nvSpPr>
          <p:spPr bwMode="auto">
            <a:xfrm>
              <a:off x="2663" y="1556"/>
              <a:ext cx="439" cy="1210"/>
            </a:xfrm>
            <a:custGeom>
              <a:avLst/>
              <a:gdLst>
                <a:gd name="T0" fmla="*/ 92 w 184"/>
                <a:gd name="T1" fmla="*/ 151 h 508"/>
                <a:gd name="T2" fmla="*/ 117 w 184"/>
                <a:gd name="T3" fmla="*/ 129 h 508"/>
                <a:gd name="T4" fmla="*/ 126 w 184"/>
                <a:gd name="T5" fmla="*/ 115 h 508"/>
                <a:gd name="T6" fmla="*/ 139 w 184"/>
                <a:gd name="T7" fmla="*/ 126 h 508"/>
                <a:gd name="T8" fmla="*/ 177 w 184"/>
                <a:gd name="T9" fmla="*/ 145 h 508"/>
                <a:gd name="T10" fmla="*/ 184 w 184"/>
                <a:gd name="T11" fmla="*/ 157 h 508"/>
                <a:gd name="T12" fmla="*/ 184 w 184"/>
                <a:gd name="T13" fmla="*/ 223 h 508"/>
                <a:gd name="T14" fmla="*/ 184 w 184"/>
                <a:gd name="T15" fmla="*/ 295 h 508"/>
                <a:gd name="T16" fmla="*/ 151 w 184"/>
                <a:gd name="T17" fmla="*/ 333 h 508"/>
                <a:gd name="T18" fmla="*/ 151 w 184"/>
                <a:gd name="T19" fmla="*/ 333 h 508"/>
                <a:gd name="T20" fmla="*/ 151 w 184"/>
                <a:gd name="T21" fmla="*/ 479 h 508"/>
                <a:gd name="T22" fmla="*/ 121 w 184"/>
                <a:gd name="T23" fmla="*/ 508 h 508"/>
                <a:gd name="T24" fmla="*/ 121 w 184"/>
                <a:gd name="T25" fmla="*/ 508 h 508"/>
                <a:gd name="T26" fmla="*/ 92 w 184"/>
                <a:gd name="T27" fmla="*/ 479 h 508"/>
                <a:gd name="T28" fmla="*/ 63 w 184"/>
                <a:gd name="T29" fmla="*/ 508 h 508"/>
                <a:gd name="T30" fmla="*/ 63 w 184"/>
                <a:gd name="T31" fmla="*/ 508 h 508"/>
                <a:gd name="T32" fmla="*/ 33 w 184"/>
                <a:gd name="T33" fmla="*/ 479 h 508"/>
                <a:gd name="T34" fmla="*/ 33 w 184"/>
                <a:gd name="T35" fmla="*/ 333 h 508"/>
                <a:gd name="T36" fmla="*/ 33 w 184"/>
                <a:gd name="T37" fmla="*/ 333 h 508"/>
                <a:gd name="T38" fmla="*/ 0 w 184"/>
                <a:gd name="T39" fmla="*/ 295 h 508"/>
                <a:gd name="T40" fmla="*/ 0 w 184"/>
                <a:gd name="T41" fmla="*/ 223 h 508"/>
                <a:gd name="T42" fmla="*/ 0 w 184"/>
                <a:gd name="T43" fmla="*/ 157 h 508"/>
                <a:gd name="T44" fmla="*/ 7 w 184"/>
                <a:gd name="T45" fmla="*/ 145 h 508"/>
                <a:gd name="T46" fmla="*/ 45 w 184"/>
                <a:gd name="T47" fmla="*/ 126 h 508"/>
                <a:gd name="T48" fmla="*/ 58 w 184"/>
                <a:gd name="T49" fmla="*/ 115 h 508"/>
                <a:gd name="T50" fmla="*/ 67 w 184"/>
                <a:gd name="T51" fmla="*/ 129 h 508"/>
                <a:gd name="T52" fmla="*/ 92 w 184"/>
                <a:gd name="T53" fmla="*/ 151 h 508"/>
                <a:gd name="T54" fmla="*/ 92 w 184"/>
                <a:gd name="T55" fmla="*/ 0 h 508"/>
                <a:gd name="T56" fmla="*/ 48 w 184"/>
                <a:gd name="T57" fmla="*/ 52 h 508"/>
                <a:gd name="T58" fmla="*/ 48 w 184"/>
                <a:gd name="T59" fmla="*/ 54 h 508"/>
                <a:gd name="T60" fmla="*/ 46 w 184"/>
                <a:gd name="T61" fmla="*/ 58 h 508"/>
                <a:gd name="T62" fmla="*/ 50 w 184"/>
                <a:gd name="T63" fmla="*/ 76 h 508"/>
                <a:gd name="T64" fmla="*/ 54 w 184"/>
                <a:gd name="T65" fmla="*/ 78 h 508"/>
                <a:gd name="T66" fmla="*/ 58 w 184"/>
                <a:gd name="T67" fmla="*/ 87 h 508"/>
                <a:gd name="T68" fmla="*/ 126 w 184"/>
                <a:gd name="T69" fmla="*/ 87 h 508"/>
                <a:gd name="T70" fmla="*/ 130 w 184"/>
                <a:gd name="T71" fmla="*/ 78 h 508"/>
                <a:gd name="T72" fmla="*/ 134 w 184"/>
                <a:gd name="T73" fmla="*/ 76 h 508"/>
                <a:gd name="T74" fmla="*/ 138 w 184"/>
                <a:gd name="T75" fmla="*/ 58 h 508"/>
                <a:gd name="T76" fmla="*/ 136 w 184"/>
                <a:gd name="T77" fmla="*/ 54 h 508"/>
                <a:gd name="T78" fmla="*/ 136 w 184"/>
                <a:gd name="T79" fmla="*/ 52 h 508"/>
                <a:gd name="T80" fmla="*/ 92 w 184"/>
                <a:gd name="T81"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4" h="508">
                  <a:moveTo>
                    <a:pt x="92" y="151"/>
                  </a:moveTo>
                  <a:cubicBezTo>
                    <a:pt x="117" y="129"/>
                    <a:pt x="117" y="129"/>
                    <a:pt x="117" y="129"/>
                  </a:cubicBezTo>
                  <a:cubicBezTo>
                    <a:pt x="126" y="115"/>
                    <a:pt x="126" y="115"/>
                    <a:pt x="126" y="115"/>
                  </a:cubicBezTo>
                  <a:cubicBezTo>
                    <a:pt x="129" y="120"/>
                    <a:pt x="132" y="122"/>
                    <a:pt x="139" y="126"/>
                  </a:cubicBezTo>
                  <a:cubicBezTo>
                    <a:pt x="177" y="145"/>
                    <a:pt x="177" y="145"/>
                    <a:pt x="177" y="145"/>
                  </a:cubicBezTo>
                  <a:cubicBezTo>
                    <a:pt x="182" y="148"/>
                    <a:pt x="184" y="150"/>
                    <a:pt x="184" y="157"/>
                  </a:cubicBezTo>
                  <a:cubicBezTo>
                    <a:pt x="184" y="223"/>
                    <a:pt x="184" y="223"/>
                    <a:pt x="184" y="223"/>
                  </a:cubicBezTo>
                  <a:cubicBezTo>
                    <a:pt x="184" y="295"/>
                    <a:pt x="184" y="295"/>
                    <a:pt x="184" y="295"/>
                  </a:cubicBezTo>
                  <a:cubicBezTo>
                    <a:pt x="184" y="315"/>
                    <a:pt x="170" y="331"/>
                    <a:pt x="151" y="333"/>
                  </a:cubicBezTo>
                  <a:cubicBezTo>
                    <a:pt x="151" y="333"/>
                    <a:pt x="151" y="333"/>
                    <a:pt x="151" y="333"/>
                  </a:cubicBezTo>
                  <a:cubicBezTo>
                    <a:pt x="151" y="479"/>
                    <a:pt x="151" y="479"/>
                    <a:pt x="151" y="479"/>
                  </a:cubicBezTo>
                  <a:cubicBezTo>
                    <a:pt x="151" y="495"/>
                    <a:pt x="137" y="508"/>
                    <a:pt x="121" y="508"/>
                  </a:cubicBezTo>
                  <a:cubicBezTo>
                    <a:pt x="121" y="508"/>
                    <a:pt x="121" y="508"/>
                    <a:pt x="121" y="508"/>
                  </a:cubicBezTo>
                  <a:cubicBezTo>
                    <a:pt x="105" y="508"/>
                    <a:pt x="92" y="495"/>
                    <a:pt x="92" y="479"/>
                  </a:cubicBezTo>
                  <a:cubicBezTo>
                    <a:pt x="92" y="495"/>
                    <a:pt x="79" y="508"/>
                    <a:pt x="63" y="508"/>
                  </a:cubicBezTo>
                  <a:cubicBezTo>
                    <a:pt x="63" y="508"/>
                    <a:pt x="63" y="508"/>
                    <a:pt x="63" y="508"/>
                  </a:cubicBezTo>
                  <a:cubicBezTo>
                    <a:pt x="47" y="508"/>
                    <a:pt x="33" y="495"/>
                    <a:pt x="33" y="479"/>
                  </a:cubicBezTo>
                  <a:cubicBezTo>
                    <a:pt x="33" y="333"/>
                    <a:pt x="33" y="333"/>
                    <a:pt x="33" y="333"/>
                  </a:cubicBezTo>
                  <a:cubicBezTo>
                    <a:pt x="33" y="333"/>
                    <a:pt x="33" y="333"/>
                    <a:pt x="33" y="333"/>
                  </a:cubicBezTo>
                  <a:cubicBezTo>
                    <a:pt x="14" y="331"/>
                    <a:pt x="0" y="315"/>
                    <a:pt x="0" y="295"/>
                  </a:cubicBezTo>
                  <a:cubicBezTo>
                    <a:pt x="0" y="223"/>
                    <a:pt x="0" y="223"/>
                    <a:pt x="0" y="223"/>
                  </a:cubicBezTo>
                  <a:cubicBezTo>
                    <a:pt x="0" y="157"/>
                    <a:pt x="0" y="157"/>
                    <a:pt x="0" y="157"/>
                  </a:cubicBezTo>
                  <a:cubicBezTo>
                    <a:pt x="0" y="150"/>
                    <a:pt x="2" y="148"/>
                    <a:pt x="7" y="145"/>
                  </a:cubicBezTo>
                  <a:cubicBezTo>
                    <a:pt x="45" y="126"/>
                    <a:pt x="45" y="126"/>
                    <a:pt x="45" y="126"/>
                  </a:cubicBezTo>
                  <a:cubicBezTo>
                    <a:pt x="52" y="122"/>
                    <a:pt x="55" y="120"/>
                    <a:pt x="58" y="115"/>
                  </a:cubicBezTo>
                  <a:cubicBezTo>
                    <a:pt x="67" y="129"/>
                    <a:pt x="67" y="129"/>
                    <a:pt x="67" y="129"/>
                  </a:cubicBezTo>
                  <a:cubicBezTo>
                    <a:pt x="92" y="151"/>
                    <a:pt x="92" y="151"/>
                    <a:pt x="92" y="151"/>
                  </a:cubicBezTo>
                  <a:close/>
                  <a:moveTo>
                    <a:pt x="92" y="0"/>
                  </a:moveTo>
                  <a:cubicBezTo>
                    <a:pt x="60" y="1"/>
                    <a:pt x="48" y="23"/>
                    <a:pt x="48" y="52"/>
                  </a:cubicBezTo>
                  <a:cubicBezTo>
                    <a:pt x="48" y="52"/>
                    <a:pt x="48" y="53"/>
                    <a:pt x="48" y="54"/>
                  </a:cubicBezTo>
                  <a:cubicBezTo>
                    <a:pt x="49" y="59"/>
                    <a:pt x="47" y="55"/>
                    <a:pt x="46" y="58"/>
                  </a:cubicBezTo>
                  <a:cubicBezTo>
                    <a:pt x="44" y="64"/>
                    <a:pt x="47" y="73"/>
                    <a:pt x="50" y="76"/>
                  </a:cubicBezTo>
                  <a:cubicBezTo>
                    <a:pt x="52" y="78"/>
                    <a:pt x="53" y="77"/>
                    <a:pt x="54" y="78"/>
                  </a:cubicBezTo>
                  <a:cubicBezTo>
                    <a:pt x="55" y="80"/>
                    <a:pt x="57" y="84"/>
                    <a:pt x="58" y="87"/>
                  </a:cubicBezTo>
                  <a:cubicBezTo>
                    <a:pt x="77" y="128"/>
                    <a:pt x="107" y="128"/>
                    <a:pt x="126" y="87"/>
                  </a:cubicBezTo>
                  <a:cubicBezTo>
                    <a:pt x="127" y="84"/>
                    <a:pt x="129" y="80"/>
                    <a:pt x="130" y="78"/>
                  </a:cubicBezTo>
                  <a:cubicBezTo>
                    <a:pt x="131" y="77"/>
                    <a:pt x="132" y="78"/>
                    <a:pt x="134" y="76"/>
                  </a:cubicBezTo>
                  <a:cubicBezTo>
                    <a:pt x="137" y="73"/>
                    <a:pt x="140" y="64"/>
                    <a:pt x="138" y="58"/>
                  </a:cubicBezTo>
                  <a:cubicBezTo>
                    <a:pt x="137" y="55"/>
                    <a:pt x="135" y="59"/>
                    <a:pt x="136" y="54"/>
                  </a:cubicBezTo>
                  <a:cubicBezTo>
                    <a:pt x="136" y="53"/>
                    <a:pt x="136" y="52"/>
                    <a:pt x="136" y="52"/>
                  </a:cubicBezTo>
                  <a:cubicBezTo>
                    <a:pt x="136" y="23"/>
                    <a:pt x="124" y="1"/>
                    <a:pt x="9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4" name="Slide Number Placeholder 3" descr="" title=""/>
          <p:cNvSpPr>
            <a:spLocks noGrp="1"/>
          </p:cNvSpPr>
          <p:nvPr>
            <p:ph type="sldNum" sz="quarter" idx="18"/>
          </p:nvPr>
        </p:nvSpPr>
        <p:spPr/>
        <p:txBody>
          <a:bodyPr/>
          <a:lstStyle/>
          <a:p>
            <a:fld id="{9B0005A4-9A48-4F82-82D8-7D3EECF7B059}" type="slidenum">
              <a:rPr lang="en-US" smtClean="0"/>
              <a:pPr/>
              <a:t>2</a:t>
            </a:fld>
            <a:endParaRPr lang="en-US" dirty="0"/>
          </a:p>
        </p:txBody>
      </p:sp>
    </p:spTree>
    <p:extLst>
      <p:ext uri="{BB962C8B-B14F-4D97-AF65-F5344CB8AC3E}">
        <p14:creationId xmlns:p14="http://schemas.microsoft.com/office/powerpoint/2010/main" val="1172143342"/>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49363C20-E544-69CA-9797-B623B078EF55}"/>
              </a:ext>
            </a:extLst>
          </p:cNvPr>
          <p:cNvSpPr>
            <a:spLocks noGrp="1"/>
          </p:cNvSpPr>
          <p:nvPr>
            <p:ph type="title"/>
          </p:nvPr>
        </p:nvSpPr>
        <p:spPr/>
        <p:txBody>
          <a:bodyPr/>
          <a:lstStyle/>
          <a:p>
            <a:r>
              <a:rPr lang="en-US" dirty="0"/>
              <a:t>A Continually Evolving Set of Choices</a:t>
            </a:r>
          </a:p>
        </p:txBody>
      </p:sp>
      <p:sp>
        <p:nvSpPr>
          <p:cNvPr id="40" name="Text Placeholder 39" descr="" title=""/>
          <p:cNvSpPr>
            <a:spLocks noGrp="1"/>
          </p:cNvSpPr>
          <p:nvPr>
            <p:ph type="body" sz="quarter" idx="13"/>
          </p:nvPr>
        </p:nvSpPr>
        <p:spPr/>
        <p:txBody>
          <a:bodyPr/>
          <a:lstStyle/>
          <a:p>
            <a:r>
              <a:rPr lang="en-US" sz="1400" dirty="0">
                <a:solidFill>
                  <a:schemeClr val="tx2"/>
                </a:solidFill>
              </a:rPr>
              <a:t>Market choices reflect a balance between illiquidity of the asset and the liquidity of the investment</a:t>
            </a:r>
          </a:p>
        </p:txBody>
      </p:sp>
      <p:sp>
        <p:nvSpPr>
          <p:cNvPr id="38" name="Slide Number Placeholder 37" descr="" title=""/>
          <p:cNvSpPr>
            <a:spLocks noGrp="1"/>
          </p:cNvSpPr>
          <p:nvPr>
            <p:ph type="sldNum" sz="quarter" idx="18"/>
          </p:nvPr>
        </p:nvSpPr>
        <p:spPr/>
        <p:txBody>
          <a:bodyPr/>
          <a:lstStyle/>
          <a:p>
            <a:fld id="{9B0005A4-9A48-4F82-82D8-7D3EECF7B059}" type="slidenum">
              <a:rPr lang="en-US" smtClean="0"/>
              <a:pPr/>
              <a:t>3</a:t>
            </a:fld>
            <a:endParaRPr lang="en-US" dirty="0"/>
          </a:p>
        </p:txBody>
      </p:sp>
      <p:grpSp>
        <p:nvGrpSpPr>
          <p:cNvPr id="232" name="Group 231" descr="" title=""/>
          <p:cNvGrpSpPr/>
          <p:nvPr/>
        </p:nvGrpSpPr>
        <p:grpSpPr>
          <a:xfrm rot="5400000">
            <a:off x="2743199" y="1981129"/>
            <a:ext cx="3657601" cy="3657600"/>
            <a:chOff x="1653875" y="1828801"/>
            <a:chExt cx="3657601" cy="3657600"/>
          </a:xfrm>
        </p:grpSpPr>
        <p:sp>
          <p:nvSpPr>
            <p:cNvPr id="213" name="Oval 212" descr="" title=""/>
            <p:cNvSpPr/>
            <p:nvPr/>
          </p:nvSpPr>
          <p:spPr>
            <a:xfrm>
              <a:off x="1851949" y="2019669"/>
              <a:ext cx="3261454" cy="3261454"/>
            </a:xfrm>
            <a:prstGeom prst="ellipse">
              <a:avLst/>
            </a:prstGeom>
            <a:noFill/>
            <a:ln w="5080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Circular Arrow 181" descr="" title=""/>
            <p:cNvSpPr>
              <a:spLocks noChangeAspect="1"/>
            </p:cNvSpPr>
            <p:nvPr/>
          </p:nvSpPr>
          <p:spPr>
            <a:xfrm rot="14100000">
              <a:off x="1653876" y="1828800"/>
              <a:ext cx="3657600" cy="3657601"/>
            </a:xfrm>
            <a:prstGeom prst="circularArrow">
              <a:avLst>
                <a:gd name="adj1" fmla="val 2713"/>
                <a:gd name="adj2" fmla="val 598239"/>
                <a:gd name="adj3" fmla="val 14758781"/>
                <a:gd name="adj4" fmla="val 15706128"/>
                <a:gd name="adj5" fmla="val 5757"/>
              </a:avLst>
            </a:prstGeom>
            <a:gradFill flip="none" rotWithShape="1">
              <a:gsLst>
                <a:gs pos="50000">
                  <a:schemeClr val="accent2"/>
                </a:gs>
                <a:gs pos="100000">
                  <a:schemeClr val="accent3">
                    <a:lumMod val="50000"/>
                  </a:schemeClr>
                </a:gs>
              </a:gsLst>
              <a:path path="circle">
                <a:fillToRect l="100000" b="100000"/>
              </a:path>
              <a:tileRect t="-100000" r="-100000"/>
            </a:gra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sp>
        <p:nvSpPr>
          <p:cNvPr id="216" name="Rounded Rectangle 215" descr="" title=""/>
          <p:cNvSpPr/>
          <p:nvPr/>
        </p:nvSpPr>
        <p:spPr>
          <a:xfrm>
            <a:off x="5310148" y="4837311"/>
            <a:ext cx="1280160" cy="548640"/>
          </a:xfrm>
          <a:prstGeom prst="roundRect">
            <a:avLst/>
          </a:prstGeom>
          <a:solidFill>
            <a:srgbClr val="618EB4">
              <a:lumMod val="75000"/>
            </a:srgbClr>
          </a:solidFill>
          <a:ln w="127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77850">
              <a:lnSpc>
                <a:spcPct val="120000"/>
              </a:lnSpc>
              <a:spcBef>
                <a:spcPct val="0"/>
              </a:spcBef>
            </a:pPr>
            <a:r>
              <a:rPr lang="en-US" sz="900" b="1" dirty="0">
                <a:solidFill>
                  <a:schemeClr val="bg1"/>
                </a:solidFill>
                <a:latin typeface="Georgia"/>
              </a:rPr>
              <a:t>Non-traded </a:t>
            </a:r>
            <a:r>
              <a:rPr lang="en-US" sz="900" b="1" dirty="0" err="1">
                <a:solidFill>
                  <a:schemeClr val="bg1"/>
                </a:solidFill>
                <a:latin typeface="Georgia"/>
              </a:rPr>
              <a:t>BDCs</a:t>
            </a:r>
            <a:r>
              <a:rPr lang="en-US" sz="900" b="1" dirty="0">
                <a:solidFill>
                  <a:schemeClr val="bg1"/>
                </a:solidFill>
                <a:latin typeface="Georgia"/>
              </a:rPr>
              <a:t> and REITs and Tender Offer Funds</a:t>
            </a:r>
          </a:p>
        </p:txBody>
      </p:sp>
      <p:sp>
        <p:nvSpPr>
          <p:cNvPr id="214" name="Rounded Rectangle 213" descr="" title=""/>
          <p:cNvSpPr/>
          <p:nvPr/>
        </p:nvSpPr>
        <p:spPr>
          <a:xfrm>
            <a:off x="3931920" y="1873876"/>
            <a:ext cx="1280160" cy="548640"/>
          </a:xfrm>
          <a:prstGeom prst="roundRect">
            <a:avLst/>
          </a:prstGeom>
          <a:solidFill>
            <a:srgbClr val="618EB4">
              <a:lumMod val="75000"/>
            </a:srgbClr>
          </a:solidFill>
          <a:ln w="127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none" lIns="0" tIns="0" rIns="0" bIns="0" numCol="1" spcCol="1270" anchor="ctr" anchorCtr="0">
            <a:noAutofit/>
          </a:bodyPr>
          <a:lstStyle/>
          <a:p>
            <a:pPr algn="ctr" defTabSz="577850">
              <a:lnSpc>
                <a:spcPct val="120000"/>
              </a:lnSpc>
              <a:spcBef>
                <a:spcPct val="0"/>
              </a:spcBef>
            </a:pPr>
            <a:r>
              <a:rPr lang="en-US" sz="1100" b="1" dirty="0">
                <a:solidFill>
                  <a:schemeClr val="bg1"/>
                </a:solidFill>
                <a:latin typeface="Georgia"/>
              </a:rPr>
              <a:t>Listed </a:t>
            </a:r>
            <a:r>
              <a:rPr lang="en-US" sz="1100" b="1" dirty="0" err="1">
                <a:solidFill>
                  <a:schemeClr val="bg1"/>
                </a:solidFill>
                <a:latin typeface="Georgia"/>
              </a:rPr>
              <a:t>CEFs</a:t>
            </a:r>
            <a:endParaRPr lang="en-US" sz="1100" b="1" dirty="0">
              <a:solidFill>
                <a:schemeClr val="bg1"/>
              </a:solidFill>
              <a:latin typeface="Georgia"/>
            </a:endParaRPr>
          </a:p>
        </p:txBody>
      </p:sp>
      <p:sp>
        <p:nvSpPr>
          <p:cNvPr id="219" name="Content Placeholder 15" descr="" title="">
            <a:extLst>
              <a:ext uri="{FF2B5EF4-FFF2-40B4-BE49-F238E27FC236}">
                <a16:creationId xmlns:a16="http://schemas.microsoft.com/office/drawing/2014/main" id="{F6F9B107-7467-5872-FC66-4E625CDC123E}"/>
              </a:ext>
            </a:extLst>
          </p:cNvPr>
          <p:cNvSpPr txBox="1">
            <a:spLocks/>
          </p:cNvSpPr>
          <p:nvPr/>
        </p:nvSpPr>
        <p:spPr bwMode="gray">
          <a:xfrm>
            <a:off x="4018018" y="2484048"/>
            <a:ext cx="1143000" cy="457200"/>
          </a:xfrm>
          <a:prstGeom prst="rect">
            <a:avLst/>
          </a:prstGeom>
        </p:spPr>
        <p:txBody>
          <a:bodyPr vert="horz" lIns="0" tIns="0" rIns="0" bIns="0" rtlCol="0" anchor="t" anchorCtr="0">
            <a:noAutofit/>
          </a:bodyPr>
          <a:lstStyle>
            <a:lvl1pPr marL="0" indent="0" algn="l" defTabSz="914400" rtl="0" eaLnBrk="1" latinLnBrk="0" hangingPunct="1">
              <a:spcBef>
                <a:spcPts val="400"/>
              </a:spcBef>
              <a:spcAft>
                <a:spcPts val="400"/>
              </a:spcAft>
              <a:buFontTx/>
              <a:buNone/>
              <a:defRPr sz="1700" kern="1200">
                <a:solidFill>
                  <a:schemeClr val="tx2"/>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4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4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4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 marR="0" lvl="1" indent="-91440" algn="l" defTabSz="914400" rtl="0" eaLnBrk="1" fontAlgn="auto" latinLnBrk="0" hangingPunct="1">
              <a:spcBef>
                <a:spcPts val="0"/>
              </a:spcBef>
              <a:spcAft>
                <a:spcPts val="0"/>
              </a:spcAft>
              <a:buClr>
                <a:schemeClr val="tx2"/>
              </a:buClr>
              <a:buSzTx/>
              <a:buFont typeface="Arial" panose="020B0604020202020204" pitchFamily="34" charset="0"/>
              <a:buChar char="•"/>
              <a:tabLst/>
              <a:defRPr/>
            </a:pPr>
            <a:r>
              <a:rPr kumimoji="0" lang="en-US" sz="900" b="0" i="0" u="none" strike="noStrike" kern="1200" cap="none" spc="0" normalizeH="0" baseline="0" noProof="0" dirty="0">
                <a:ln>
                  <a:noFill/>
                </a:ln>
                <a:solidFill>
                  <a:srgbClr val="493728"/>
                </a:solidFill>
                <a:effectLst/>
                <a:uLnTx/>
                <a:uFillTx/>
                <a:latin typeface="Georgia"/>
                <a:ea typeface="+mn-ea"/>
                <a:cs typeface="+mn-cs"/>
              </a:rPr>
              <a:t>Highly liquid for investors with J-Curve issues and no guarantee of liquidity at NAV</a:t>
            </a:r>
          </a:p>
        </p:txBody>
      </p:sp>
      <p:sp>
        <p:nvSpPr>
          <p:cNvPr id="220" name="Content Placeholder 25" descr="" title="">
            <a:extLst>
              <a:ext uri="{FF2B5EF4-FFF2-40B4-BE49-F238E27FC236}">
                <a16:creationId xmlns:a16="http://schemas.microsoft.com/office/drawing/2014/main" id="{D4C3D10D-3E56-264F-5303-C92B8FECC515}"/>
              </a:ext>
            </a:extLst>
          </p:cNvPr>
          <p:cNvSpPr txBox="1">
            <a:spLocks/>
          </p:cNvSpPr>
          <p:nvPr/>
        </p:nvSpPr>
        <p:spPr bwMode="gray">
          <a:xfrm>
            <a:off x="5378915" y="5403477"/>
            <a:ext cx="1354551" cy="512853"/>
          </a:xfrm>
          <a:prstGeom prst="rect">
            <a:avLst/>
          </a:prstGeom>
        </p:spPr>
        <p:txBody>
          <a:bodyPr vert="horz" lIns="0" tIns="0" rIns="0" bIns="0" rtlCol="0" anchor="ctr" anchorCtr="0">
            <a:noAutofit/>
          </a:bodyPr>
          <a:lstStyle>
            <a:lvl1pPr marL="0" indent="0" algn="l" defTabSz="914400" rtl="0" eaLnBrk="1" latinLnBrk="0" hangingPunct="1">
              <a:spcBef>
                <a:spcPts val="400"/>
              </a:spcBef>
              <a:spcAft>
                <a:spcPts val="400"/>
              </a:spcAft>
              <a:buFontTx/>
              <a:buNone/>
              <a:defRPr sz="1700" kern="1200">
                <a:solidFill>
                  <a:schemeClr val="tx2"/>
                </a:solidFill>
                <a:latin typeface="+mn-lt"/>
                <a:ea typeface="+mn-ea"/>
                <a:cs typeface="+mn-cs"/>
              </a:defRPr>
            </a:lvl1pPr>
            <a:lvl2pPr marL="228600" indent="-228600" algn="l" defTabSz="914400" rtl="0" eaLnBrk="1" latinLnBrk="0" hangingPunct="1">
              <a:spcBef>
                <a:spcPts val="400"/>
              </a:spcBef>
              <a:spcAft>
                <a:spcPts val="400"/>
              </a:spcAft>
              <a:buFont typeface="Arial" panose="020B0604020202020204" pitchFamily="34" charset="0"/>
              <a:buChar char="•"/>
              <a:defRPr sz="1400" kern="1200">
                <a:solidFill>
                  <a:schemeClr val="tx1"/>
                </a:solidFill>
                <a:latin typeface="+mn-lt"/>
                <a:ea typeface="+mn-ea"/>
                <a:cs typeface="+mn-cs"/>
              </a:defRPr>
            </a:lvl2pPr>
            <a:lvl3pPr marL="457200" indent="-230188" algn="l" defTabSz="914400" rtl="0" eaLnBrk="1" latinLnBrk="0" hangingPunct="1">
              <a:spcBef>
                <a:spcPts val="400"/>
              </a:spcBef>
              <a:spcAft>
                <a:spcPts val="400"/>
              </a:spcAft>
              <a:buFont typeface="Georgia" panose="02040502050405020303" pitchFamily="18" charset="0"/>
              <a:buChar char="–"/>
              <a:defRPr sz="1400" kern="1200">
                <a:solidFill>
                  <a:schemeClr val="tx1"/>
                </a:solidFill>
                <a:latin typeface="+mn-lt"/>
                <a:ea typeface="+mn-ea"/>
                <a:cs typeface="+mn-cs"/>
              </a:defRPr>
            </a:lvl3pPr>
            <a:lvl4pPr marL="685800" indent="-227013" algn="l" defTabSz="914400" rtl="0" eaLnBrk="1" latinLnBrk="0" hangingPunct="1">
              <a:spcBef>
                <a:spcPts val="400"/>
              </a:spcBef>
              <a:spcAft>
                <a:spcPts val="400"/>
              </a:spcAft>
              <a:buFont typeface="Georgia" panose="02040502050405020303" pitchFamily="18" charset="0"/>
              <a:buChar char="◦"/>
              <a:defRPr sz="1400" kern="1200">
                <a:solidFill>
                  <a:schemeClr val="tx1"/>
                </a:solidFill>
                <a:latin typeface="+mn-lt"/>
                <a:ea typeface="+mn-ea"/>
                <a:cs typeface="+mn-cs"/>
              </a:defRPr>
            </a:lvl4pPr>
            <a:lvl5pPr marL="914400" indent="-228600" algn="l" defTabSz="914400" rtl="0" eaLnBrk="1" latinLnBrk="0" hangingPunct="1">
              <a:spcBef>
                <a:spcPts val="40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 lvl="1" indent="-91440">
              <a:spcBef>
                <a:spcPts val="0"/>
              </a:spcBef>
              <a:spcAft>
                <a:spcPts val="0"/>
              </a:spcAft>
              <a:buClr>
                <a:schemeClr val="tx2"/>
              </a:buClr>
              <a:defRPr/>
            </a:pPr>
            <a:r>
              <a:rPr lang="en-US" sz="900" dirty="0">
                <a:solidFill>
                  <a:srgbClr val="493728"/>
                </a:solidFill>
                <a:latin typeface="Georgia"/>
              </a:rPr>
              <a:t>J-Curve issues but (limited) liquidity at NAV</a:t>
            </a:r>
          </a:p>
        </p:txBody>
      </p:sp>
      <p:sp>
        <p:nvSpPr>
          <p:cNvPr id="217" name="Rounded Rectangle 216" descr="" title=""/>
          <p:cNvSpPr/>
          <p:nvPr/>
        </p:nvSpPr>
        <p:spPr>
          <a:xfrm>
            <a:off x="2611312" y="4866844"/>
            <a:ext cx="1280160" cy="548640"/>
          </a:xfrm>
          <a:prstGeom prst="roundRect">
            <a:avLst/>
          </a:prstGeom>
          <a:solidFill>
            <a:srgbClr val="618EB4">
              <a:lumMod val="75000"/>
            </a:srgbClr>
          </a:solidFill>
          <a:ln w="127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none" lIns="0" tIns="0" rIns="0" bIns="0" numCol="1" spcCol="1270" anchor="ctr" anchorCtr="0">
            <a:noAutofit/>
          </a:bodyPr>
          <a:lstStyle/>
          <a:p>
            <a:pPr algn="ctr" defTabSz="577850">
              <a:lnSpc>
                <a:spcPct val="120000"/>
              </a:lnSpc>
              <a:spcBef>
                <a:spcPct val="0"/>
              </a:spcBef>
            </a:pPr>
            <a:r>
              <a:rPr lang="en-GB" sz="1100" b="1" dirty="0">
                <a:solidFill>
                  <a:schemeClr val="bg1"/>
                </a:solidFill>
                <a:latin typeface="Georgia"/>
              </a:rPr>
              <a:t>Interval Funds </a:t>
            </a:r>
            <a:endParaRPr lang="en-US" sz="1100" b="1" dirty="0">
              <a:solidFill>
                <a:schemeClr val="bg1"/>
              </a:solidFill>
              <a:latin typeface="Georgia"/>
            </a:endParaRPr>
          </a:p>
        </p:txBody>
      </p:sp>
      <p:sp>
        <p:nvSpPr>
          <p:cNvPr id="221" name="Content Placeholder 25" descr="" title="">
            <a:extLst>
              <a:ext uri="{FF2B5EF4-FFF2-40B4-BE49-F238E27FC236}">
                <a16:creationId xmlns:a16="http://schemas.microsoft.com/office/drawing/2014/main" id="{43C4F83E-7C6E-E7D2-0642-312928836A1E}"/>
              </a:ext>
            </a:extLst>
          </p:cNvPr>
          <p:cNvSpPr txBox="1">
            <a:spLocks/>
          </p:cNvSpPr>
          <p:nvPr/>
        </p:nvSpPr>
        <p:spPr bwMode="gray">
          <a:xfrm>
            <a:off x="2636875" y="5415484"/>
            <a:ext cx="1280160" cy="548640"/>
          </a:xfrm>
          <a:prstGeom prst="rect">
            <a:avLst/>
          </a:prstGeom>
        </p:spPr>
        <p:txBody>
          <a:bodyPr vert="horz" lIns="0" tIns="0" rIns="0" bIns="0" rtlCol="0" anchor="ctr" anchorCtr="0">
            <a:noAutofit/>
          </a:bodyPr>
          <a:lstStyle>
            <a:lvl1pPr marL="0" indent="0" algn="l" defTabSz="914400" rtl="0" eaLnBrk="1" latinLnBrk="0" hangingPunct="1">
              <a:spcBef>
                <a:spcPts val="400"/>
              </a:spcBef>
              <a:spcAft>
                <a:spcPts val="400"/>
              </a:spcAft>
              <a:buFontTx/>
              <a:buNone/>
              <a:defRPr sz="1700" kern="1200">
                <a:solidFill>
                  <a:schemeClr val="tx2"/>
                </a:solidFill>
                <a:latin typeface="+mn-lt"/>
                <a:ea typeface="+mn-ea"/>
                <a:cs typeface="+mn-cs"/>
              </a:defRPr>
            </a:lvl1pPr>
            <a:lvl2pPr marL="228600" indent="-228600" algn="l" defTabSz="914400" rtl="0" eaLnBrk="1" latinLnBrk="0" hangingPunct="1">
              <a:spcBef>
                <a:spcPts val="400"/>
              </a:spcBef>
              <a:spcAft>
                <a:spcPts val="400"/>
              </a:spcAft>
              <a:buFont typeface="Arial" panose="020B0604020202020204" pitchFamily="34" charset="0"/>
              <a:buChar char="•"/>
              <a:defRPr sz="1400" kern="1200">
                <a:solidFill>
                  <a:schemeClr val="tx1"/>
                </a:solidFill>
                <a:latin typeface="+mn-lt"/>
                <a:ea typeface="+mn-ea"/>
                <a:cs typeface="+mn-cs"/>
              </a:defRPr>
            </a:lvl2pPr>
            <a:lvl3pPr marL="457200" indent="-230188" algn="l" defTabSz="914400" rtl="0" eaLnBrk="1" latinLnBrk="0" hangingPunct="1">
              <a:spcBef>
                <a:spcPts val="400"/>
              </a:spcBef>
              <a:spcAft>
                <a:spcPts val="400"/>
              </a:spcAft>
              <a:buFont typeface="Georgia" panose="02040502050405020303" pitchFamily="18" charset="0"/>
              <a:buChar char="–"/>
              <a:defRPr sz="1400" kern="1200">
                <a:solidFill>
                  <a:schemeClr val="tx1"/>
                </a:solidFill>
                <a:latin typeface="+mn-lt"/>
                <a:ea typeface="+mn-ea"/>
                <a:cs typeface="+mn-cs"/>
              </a:defRPr>
            </a:lvl3pPr>
            <a:lvl4pPr marL="685800" indent="-227013" algn="l" defTabSz="914400" rtl="0" eaLnBrk="1" latinLnBrk="0" hangingPunct="1">
              <a:spcBef>
                <a:spcPts val="400"/>
              </a:spcBef>
              <a:spcAft>
                <a:spcPts val="400"/>
              </a:spcAft>
              <a:buFont typeface="Georgia" panose="02040502050405020303" pitchFamily="18" charset="0"/>
              <a:buChar char="◦"/>
              <a:defRPr sz="1400" kern="1200">
                <a:solidFill>
                  <a:schemeClr val="tx1"/>
                </a:solidFill>
                <a:latin typeface="+mn-lt"/>
                <a:ea typeface="+mn-ea"/>
                <a:cs typeface="+mn-cs"/>
              </a:defRPr>
            </a:lvl4pPr>
            <a:lvl5pPr marL="914400" indent="-228600" algn="l" defTabSz="914400" rtl="0" eaLnBrk="1" latinLnBrk="0" hangingPunct="1">
              <a:spcBef>
                <a:spcPts val="40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 lvl="1" indent="-91440">
              <a:spcBef>
                <a:spcPts val="0"/>
              </a:spcBef>
              <a:spcAft>
                <a:spcPts val="0"/>
              </a:spcAft>
              <a:buClr>
                <a:schemeClr val="tx2"/>
              </a:buClr>
              <a:defRPr/>
            </a:pPr>
            <a:r>
              <a:rPr lang="en-US" sz="900" dirty="0">
                <a:solidFill>
                  <a:srgbClr val="493728"/>
                </a:solidFill>
                <a:latin typeface="Georgia"/>
              </a:rPr>
              <a:t>J-Curve issues but </a:t>
            </a:r>
            <a:r>
              <a:rPr lang="en-US" sz="900" u="sng" dirty="0">
                <a:solidFill>
                  <a:srgbClr val="493728"/>
                </a:solidFill>
                <a:latin typeface="Georgia"/>
              </a:rPr>
              <a:t>guaranteed</a:t>
            </a:r>
            <a:r>
              <a:rPr lang="en-US" sz="900" dirty="0">
                <a:solidFill>
                  <a:srgbClr val="493728"/>
                </a:solidFill>
                <a:latin typeface="Georgia"/>
              </a:rPr>
              <a:t> (limited) liquidity at NAV</a:t>
            </a:r>
          </a:p>
        </p:txBody>
      </p:sp>
      <p:sp>
        <p:nvSpPr>
          <p:cNvPr id="222" name="Content Placeholder 25" descr="" title="">
            <a:extLst>
              <a:ext uri="{FF2B5EF4-FFF2-40B4-BE49-F238E27FC236}">
                <a16:creationId xmlns:a16="http://schemas.microsoft.com/office/drawing/2014/main" id="{946BFDFF-0B95-98BF-7A9B-ACE3719C31A0}"/>
              </a:ext>
            </a:extLst>
          </p:cNvPr>
          <p:cNvSpPr txBox="1">
            <a:spLocks/>
          </p:cNvSpPr>
          <p:nvPr/>
        </p:nvSpPr>
        <p:spPr bwMode="gray">
          <a:xfrm>
            <a:off x="1306691" y="3799369"/>
            <a:ext cx="1554480" cy="457200"/>
          </a:xfrm>
          <a:prstGeom prst="rect">
            <a:avLst/>
          </a:prstGeom>
        </p:spPr>
        <p:txBody>
          <a:bodyPr vert="horz" lIns="0" tIns="0" rIns="0" bIns="0" rtlCol="0" anchor="t" anchorCtr="0">
            <a:noAutofit/>
          </a:bodyPr>
          <a:lstStyle>
            <a:lvl1pPr marL="0" indent="0" algn="l" defTabSz="914400" rtl="0" eaLnBrk="1" latinLnBrk="0" hangingPunct="1">
              <a:spcBef>
                <a:spcPts val="400"/>
              </a:spcBef>
              <a:spcAft>
                <a:spcPts val="400"/>
              </a:spcAft>
              <a:buFontTx/>
              <a:buNone/>
              <a:defRPr sz="1700" kern="1200">
                <a:solidFill>
                  <a:schemeClr val="tx2"/>
                </a:solidFill>
                <a:latin typeface="+mn-lt"/>
                <a:ea typeface="+mn-ea"/>
                <a:cs typeface="+mn-cs"/>
              </a:defRPr>
            </a:lvl1pPr>
            <a:lvl2pPr marL="228600" indent="-228600" algn="l" defTabSz="914400" rtl="0" eaLnBrk="1" latinLnBrk="0" hangingPunct="1">
              <a:spcBef>
                <a:spcPts val="400"/>
              </a:spcBef>
              <a:spcAft>
                <a:spcPts val="400"/>
              </a:spcAft>
              <a:buFont typeface="Arial" panose="020B0604020202020204" pitchFamily="34" charset="0"/>
              <a:buChar char="•"/>
              <a:defRPr sz="1400" kern="1200">
                <a:solidFill>
                  <a:schemeClr val="tx1"/>
                </a:solidFill>
                <a:latin typeface="+mn-lt"/>
                <a:ea typeface="+mn-ea"/>
                <a:cs typeface="+mn-cs"/>
              </a:defRPr>
            </a:lvl2pPr>
            <a:lvl3pPr marL="457200" indent="-230188" algn="l" defTabSz="914400" rtl="0" eaLnBrk="1" latinLnBrk="0" hangingPunct="1">
              <a:spcBef>
                <a:spcPts val="400"/>
              </a:spcBef>
              <a:spcAft>
                <a:spcPts val="400"/>
              </a:spcAft>
              <a:buFont typeface="Georgia" panose="02040502050405020303" pitchFamily="18" charset="0"/>
              <a:buChar char="–"/>
              <a:defRPr sz="1400" kern="1200">
                <a:solidFill>
                  <a:schemeClr val="tx1"/>
                </a:solidFill>
                <a:latin typeface="+mn-lt"/>
                <a:ea typeface="+mn-ea"/>
                <a:cs typeface="+mn-cs"/>
              </a:defRPr>
            </a:lvl3pPr>
            <a:lvl4pPr marL="685800" indent="-227013" algn="l" defTabSz="914400" rtl="0" eaLnBrk="1" latinLnBrk="0" hangingPunct="1">
              <a:spcBef>
                <a:spcPts val="400"/>
              </a:spcBef>
              <a:spcAft>
                <a:spcPts val="400"/>
              </a:spcAft>
              <a:buFont typeface="Georgia" panose="02040502050405020303" pitchFamily="18" charset="0"/>
              <a:buChar char="◦"/>
              <a:defRPr sz="1400" kern="1200">
                <a:solidFill>
                  <a:schemeClr val="tx1"/>
                </a:solidFill>
                <a:latin typeface="+mn-lt"/>
                <a:ea typeface="+mn-ea"/>
                <a:cs typeface="+mn-cs"/>
              </a:defRPr>
            </a:lvl4pPr>
            <a:lvl5pPr marL="914400" indent="-228600" algn="l" defTabSz="914400" rtl="0" eaLnBrk="1" latinLnBrk="0" hangingPunct="1">
              <a:spcBef>
                <a:spcPts val="40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 lvl="1" indent="-91440">
              <a:spcBef>
                <a:spcPts val="0"/>
              </a:spcBef>
              <a:spcAft>
                <a:spcPts val="0"/>
              </a:spcAft>
              <a:buClr>
                <a:schemeClr val="tx2"/>
              </a:buClr>
              <a:defRPr/>
            </a:pPr>
            <a:r>
              <a:rPr lang="en-US" sz="900" dirty="0">
                <a:solidFill>
                  <a:srgbClr val="493728"/>
                </a:solidFill>
                <a:latin typeface="Georgia"/>
              </a:rPr>
              <a:t>May be the next step in move towards maximum liquidity at or near NAV for investors but may need to sacrifice the illiquidity premium</a:t>
            </a:r>
          </a:p>
        </p:txBody>
      </p:sp>
      <p:sp>
        <p:nvSpPr>
          <p:cNvPr id="215" name="Rounded Rectangle 214" descr="" title=""/>
          <p:cNvSpPr/>
          <p:nvPr/>
        </p:nvSpPr>
        <p:spPr>
          <a:xfrm>
            <a:off x="5513209" y="3252585"/>
            <a:ext cx="1280160" cy="548640"/>
          </a:xfrm>
          <a:prstGeom prst="roundRect">
            <a:avLst/>
          </a:prstGeom>
          <a:solidFill>
            <a:srgbClr val="618EB4">
              <a:lumMod val="75000"/>
            </a:srgbClr>
          </a:solidFill>
          <a:ln w="127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77850">
              <a:lnSpc>
                <a:spcPct val="120000"/>
              </a:lnSpc>
              <a:spcBef>
                <a:spcPct val="0"/>
              </a:spcBef>
            </a:pPr>
            <a:r>
              <a:rPr lang="en-US" sz="900" b="1" dirty="0">
                <a:solidFill>
                  <a:schemeClr val="bg1"/>
                </a:solidFill>
                <a:latin typeface="Georgia"/>
              </a:rPr>
              <a:t>Private to </a:t>
            </a:r>
            <a:br>
              <a:rPr lang="en-US" sz="900" b="1" dirty="0">
                <a:solidFill>
                  <a:schemeClr val="bg1"/>
                </a:solidFill>
                <a:latin typeface="Georgia"/>
              </a:rPr>
            </a:br>
            <a:r>
              <a:rPr lang="en-US" sz="900" b="1" dirty="0">
                <a:solidFill>
                  <a:schemeClr val="bg1"/>
                </a:solidFill>
                <a:latin typeface="Georgia"/>
              </a:rPr>
              <a:t>public/listed </a:t>
            </a:r>
            <a:br>
              <a:rPr lang="en-US" sz="900" b="1" dirty="0">
                <a:solidFill>
                  <a:schemeClr val="bg1"/>
                </a:solidFill>
                <a:latin typeface="Georgia"/>
              </a:rPr>
            </a:br>
            <a:r>
              <a:rPr lang="en-US" sz="900" b="1" dirty="0">
                <a:solidFill>
                  <a:schemeClr val="bg1"/>
                </a:solidFill>
                <a:latin typeface="Georgia"/>
              </a:rPr>
              <a:t>BDCs</a:t>
            </a:r>
          </a:p>
        </p:txBody>
      </p:sp>
      <p:sp>
        <p:nvSpPr>
          <p:cNvPr id="223" name="Content Placeholder 15" descr="" title="">
            <a:extLst>
              <a:ext uri="{FF2B5EF4-FFF2-40B4-BE49-F238E27FC236}">
                <a16:creationId xmlns:a16="http://schemas.microsoft.com/office/drawing/2014/main" id="{F30042FF-B753-91FB-240C-45C75B3546F6}"/>
              </a:ext>
            </a:extLst>
          </p:cNvPr>
          <p:cNvSpPr txBox="1">
            <a:spLocks/>
          </p:cNvSpPr>
          <p:nvPr/>
        </p:nvSpPr>
        <p:spPr bwMode="gray">
          <a:xfrm>
            <a:off x="6871915" y="3250728"/>
            <a:ext cx="1487135" cy="778939"/>
          </a:xfrm>
          <a:prstGeom prst="rect">
            <a:avLst/>
          </a:prstGeom>
        </p:spPr>
        <p:txBody>
          <a:bodyPr vert="horz" lIns="0" tIns="0" rIns="0" bIns="0" rtlCol="0" anchor="ctr" anchorCtr="0">
            <a:noAutofit/>
          </a:bodyPr>
          <a:lstStyle>
            <a:lvl1pPr marL="0" indent="0" algn="l" defTabSz="914400" rtl="0" eaLnBrk="1" latinLnBrk="0" hangingPunct="1">
              <a:spcBef>
                <a:spcPts val="400"/>
              </a:spcBef>
              <a:spcAft>
                <a:spcPts val="400"/>
              </a:spcAft>
              <a:buFontTx/>
              <a:buNone/>
              <a:defRPr sz="1700" kern="1200">
                <a:solidFill>
                  <a:schemeClr val="tx2"/>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4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4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4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marR="0" lvl="1" indent="-114300" algn="l" defTabSz="914400" rtl="0" eaLnBrk="1" fontAlgn="auto" latinLnBrk="0" hangingPunct="1">
              <a:lnSpc>
                <a:spcPct val="110000"/>
              </a:lnSpc>
              <a:spcBef>
                <a:spcPts val="0"/>
              </a:spcBef>
              <a:spcAft>
                <a:spcPts val="400"/>
              </a:spcAft>
              <a:buClr>
                <a:schemeClr val="tx2"/>
              </a:buClr>
              <a:buSzTx/>
              <a:buFont typeface="Arial" panose="020B0604020202020204" pitchFamily="34" charset="0"/>
              <a:buChar char="•"/>
              <a:tabLst/>
              <a:defRPr/>
            </a:pPr>
            <a:r>
              <a:rPr lang="en-US" sz="900" dirty="0">
                <a:solidFill>
                  <a:srgbClr val="493728"/>
                </a:solidFill>
                <a:latin typeface="Georgia"/>
              </a:rPr>
              <a:t>No </a:t>
            </a:r>
            <a:r>
              <a:rPr kumimoji="0" lang="en-US" sz="900" b="0" i="0" u="none" strike="noStrike" kern="1200" cap="none" spc="0" normalizeH="0" baseline="0" noProof="0" dirty="0">
                <a:ln>
                  <a:noFill/>
                </a:ln>
                <a:solidFill>
                  <a:srgbClr val="493728"/>
                </a:solidFill>
                <a:effectLst/>
                <a:uLnTx/>
                <a:uFillTx/>
                <a:latin typeface="Georgia"/>
                <a:ea typeface="+mn-ea"/>
                <a:cs typeface="+mn-cs"/>
              </a:rPr>
              <a:t>J-Curve issues but limited to AI during private phase and no guarantee of liquidity at NAV after listing</a:t>
            </a:r>
          </a:p>
        </p:txBody>
      </p:sp>
      <p:sp>
        <p:nvSpPr>
          <p:cNvPr id="225" name="Rounded Rectangle 224" descr="" title=""/>
          <p:cNvSpPr/>
          <p:nvPr/>
        </p:nvSpPr>
        <p:spPr>
          <a:xfrm>
            <a:off x="2083931" y="3250729"/>
            <a:ext cx="1280160" cy="548640"/>
          </a:xfrm>
          <a:prstGeom prst="roundRect">
            <a:avLst/>
          </a:prstGeom>
          <a:solidFill>
            <a:srgbClr val="618EB4">
              <a:lumMod val="75000"/>
            </a:srgbClr>
          </a:solidFill>
          <a:ln w="127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none" lIns="0" tIns="0" rIns="0" bIns="0" numCol="1" spcCol="1270" anchor="ctr" anchorCtr="0">
            <a:noAutofit/>
          </a:bodyPr>
          <a:lstStyle/>
          <a:p>
            <a:pPr algn="ctr" defTabSz="577850">
              <a:lnSpc>
                <a:spcPct val="120000"/>
              </a:lnSpc>
              <a:spcBef>
                <a:spcPct val="0"/>
              </a:spcBef>
            </a:pPr>
            <a:r>
              <a:rPr lang="en-GB" sz="1100" b="1" dirty="0" err="1">
                <a:solidFill>
                  <a:schemeClr val="bg1"/>
                </a:solidFill>
                <a:latin typeface="Georgia"/>
              </a:rPr>
              <a:t>ETFs</a:t>
            </a:r>
            <a:endParaRPr lang="en-US" sz="1100" b="1" dirty="0">
              <a:solidFill>
                <a:schemeClr val="bg1"/>
              </a:solidFill>
              <a:latin typeface="Georgia"/>
            </a:endParaRPr>
          </a:p>
        </p:txBody>
      </p:sp>
    </p:spTree>
    <p:extLst>
      <p:ext uri="{BB962C8B-B14F-4D97-AF65-F5344CB8AC3E}">
        <p14:creationId xmlns:p14="http://schemas.microsoft.com/office/powerpoint/2010/main" val="2550201281"/>
      </p:ext>
    </p:extLst>
  </p:cSld>
  <p:clrMapOvr>
    <a:masterClrMapping/>
  </p:clrMapOvr>
  <p:transition>
    <p:fade/>
  </p:transition>
</p:sld>
</file>

<file path=ppt/slides/slide4.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Issue: Retail Investors Lack Access to Direct Private Equity Products</a:t>
            </a:r>
          </a:p>
        </p:txBody>
      </p:sp>
      <p:sp>
        <p:nvSpPr>
          <p:cNvPr id="3" name="Content Placeholder 2" descr="" title=""/>
          <p:cNvSpPr>
            <a:spLocks noGrp="1"/>
          </p:cNvSpPr>
          <p:nvPr>
            <p:ph idx="1"/>
          </p:nvPr>
        </p:nvSpPr>
        <p:spPr/>
        <p:txBody>
          <a:bodyPr/>
          <a:lstStyle/>
          <a:p>
            <a:pPr lvl="1"/>
            <a:r>
              <a:rPr lang="en-US" sz="1100" dirty="0"/>
              <a:t>Individual investors have gained significant access to private equity through so-called “secondaries strategies,” usually in a registered fund wrapper.</a:t>
            </a:r>
          </a:p>
          <a:p>
            <a:pPr lvl="2"/>
            <a:r>
              <a:rPr lang="en-US" sz="1100" dirty="0"/>
              <a:t>This has been limited by informal SEC Staff position to accredited investors only.</a:t>
            </a:r>
          </a:p>
          <a:p>
            <a:pPr lvl="1"/>
            <a:r>
              <a:rPr lang="en-US" sz="1100" dirty="0"/>
              <a:t>However, registered fund regulations do not work well for </a:t>
            </a:r>
            <a:r>
              <a:rPr lang="en-US" sz="1100" u="sng" dirty="0"/>
              <a:t>direct</a:t>
            </a:r>
            <a:r>
              <a:rPr lang="en-US" sz="1100" dirty="0"/>
              <a:t> private equity investing, particularly when the investment adviser exercises control over the underlying portfolio company.</a:t>
            </a:r>
          </a:p>
          <a:p>
            <a:pPr lvl="2"/>
            <a:r>
              <a:rPr lang="en-US" sz="1100" dirty="0"/>
              <a:t>Ideal access for retail investors is through sponsors who have demonstrated uptake from the sophisticated institutional investor community; </a:t>
            </a:r>
            <a:r>
              <a:rPr lang="en-US" sz="1100" i="1" dirty="0"/>
              <a:t>i.e.</a:t>
            </a:r>
            <a:r>
              <a:rPr lang="en-US" sz="1100" dirty="0"/>
              <a:t>, </a:t>
            </a:r>
            <a:r>
              <a:rPr lang="en-US" sz="1100" i="1" dirty="0"/>
              <a:t>ideally, a retail registered PE fund would share deals with private funds managed by sponsors with a track record of success.</a:t>
            </a:r>
          </a:p>
          <a:p>
            <a:pPr lvl="3"/>
            <a:r>
              <a:rPr lang="en-US" sz="1100" dirty="0"/>
              <a:t>Existing SEC “co-investment relief” extends to an initial transaction but does not extend to transactions with the underlying portfolio company </a:t>
            </a:r>
            <a:r>
              <a:rPr lang="en-US" sz="1100" i="1" dirty="0"/>
              <a:t>after</a:t>
            </a:r>
            <a:r>
              <a:rPr lang="en-US" sz="1100" dirty="0"/>
              <a:t> the sponsor controls more than 5% of the equity of the underlying company (or 25% if the fund is a BDC). This may, in some circumstances, even limit the ability of a sponsor to invest more money in the company.</a:t>
            </a:r>
          </a:p>
          <a:p>
            <a:pPr lvl="3"/>
            <a:r>
              <a:rPr lang="en-US" sz="1100" dirty="0"/>
              <a:t>It is also unclear under that relief whether a sponsor can provide needed services for a fee to the portfolio company, which is a hallmark of the private equity model. </a:t>
            </a:r>
          </a:p>
          <a:p>
            <a:pPr lvl="3"/>
            <a:r>
              <a:rPr lang="en-US" sz="1100" dirty="0"/>
              <a:t>Because sponsors cannot charge performance-based fees (which align the incentives of a sponsor with those of the investors) to retail funds, the sponsors that are most successful in attracting institutional capital may be disinclined to provide retail access to direct private equity.</a:t>
            </a:r>
          </a:p>
          <a:p>
            <a:pPr lvl="1"/>
            <a:r>
              <a:rPr lang="en-US" sz="1100" dirty="0"/>
              <a:t>As a result, the most successful private equity sponsors are likely to avoid creating products for retail investors, and retail investors are likely to end up with no access to direct PE, or access only to those sponsors who cannot attract institutional capital.</a:t>
            </a:r>
          </a:p>
          <a:p>
            <a:pPr lvl="2"/>
            <a:r>
              <a:rPr lang="en-US" sz="1100" dirty="0"/>
              <a:t>Absent changes, we are likely to see a continued proliferation of products for wealthy individuals through non-1940 Act structures, instead of for retail investors through 1940 Act structures.</a:t>
            </a:r>
          </a:p>
        </p:txBody>
      </p:sp>
      <p:cxnSp>
        <p:nvCxnSpPr>
          <p:cNvPr id="143" name="Straight Connector 142" descr="" title=""/>
          <p:cNvCxnSpPr/>
          <p:nvPr/>
        </p:nvCxnSpPr>
        <p:spPr>
          <a:xfrm>
            <a:off x="1463040" y="1280160"/>
            <a:ext cx="0" cy="493776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descr="" title=""/>
          <p:cNvCxnSpPr/>
          <p:nvPr/>
        </p:nvCxnSpPr>
        <p:spPr>
          <a:xfrm flipH="1">
            <a:off x="1188720" y="1645920"/>
            <a:ext cx="274320" cy="0"/>
          </a:xfrm>
          <a:prstGeom prst="line">
            <a:avLst/>
          </a:prstGeom>
          <a:ln w="6350">
            <a:solidFill>
              <a:schemeClr val="tx2"/>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45" name="Oval 144" descr="" title=""/>
          <p:cNvSpPr/>
          <p:nvPr/>
        </p:nvSpPr>
        <p:spPr>
          <a:xfrm>
            <a:off x="457200" y="1280160"/>
            <a:ext cx="731520" cy="731520"/>
          </a:xfrm>
          <a:prstGeom prst="ellipse">
            <a:avLst/>
          </a:prstGeom>
          <a:noFill/>
          <a:ln w="19050">
            <a:gradFill flip="none" rotWithShape="1">
              <a:gsLst>
                <a:gs pos="0">
                  <a:schemeClr val="tx2">
                    <a:lumMod val="75000"/>
                  </a:schemeClr>
                </a:gs>
                <a:gs pos="50000">
                  <a:schemeClr val="tx2">
                    <a:lumMod val="75000"/>
                  </a:schemeClr>
                </a:gs>
                <a:gs pos="50000">
                  <a:schemeClr val="accent2"/>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1" name="Group 160" descr="" title=""/>
          <p:cNvGrpSpPr/>
          <p:nvPr/>
        </p:nvGrpSpPr>
        <p:grpSpPr>
          <a:xfrm>
            <a:off x="589028" y="1431766"/>
            <a:ext cx="467864" cy="428308"/>
            <a:chOff x="557213" y="5238750"/>
            <a:chExt cx="567055" cy="519113"/>
          </a:xfrm>
        </p:grpSpPr>
        <p:sp>
          <p:nvSpPr>
            <p:cNvPr id="162" name="Freeform 209" descr="" title=""/>
            <p:cNvSpPr>
              <a:spLocks noEditPoints="1"/>
            </p:cNvSpPr>
            <p:nvPr/>
          </p:nvSpPr>
          <p:spPr bwMode="auto">
            <a:xfrm>
              <a:off x="557213" y="5411788"/>
              <a:ext cx="168275" cy="346075"/>
            </a:xfrm>
            <a:custGeom>
              <a:avLst/>
              <a:gdLst>
                <a:gd name="T0" fmla="*/ 142 w 142"/>
                <a:gd name="T1" fmla="*/ 18 h 291"/>
                <a:gd name="T2" fmla="*/ 71 w 142"/>
                <a:gd name="T3" fmla="*/ 0 h 291"/>
                <a:gd name="T4" fmla="*/ 0 w 142"/>
                <a:gd name="T5" fmla="*/ 18 h 291"/>
                <a:gd name="T6" fmla="*/ 0 w 142"/>
                <a:gd name="T7" fmla="*/ 18 h 291"/>
                <a:gd name="T8" fmla="*/ 0 w 142"/>
                <a:gd name="T9" fmla="*/ 49 h 291"/>
                <a:gd name="T10" fmla="*/ 0 w 142"/>
                <a:gd name="T11" fmla="*/ 242 h 291"/>
                <a:gd name="T12" fmla="*/ 0 w 142"/>
                <a:gd name="T13" fmla="*/ 274 h 291"/>
                <a:gd name="T14" fmla="*/ 0 w 142"/>
                <a:gd name="T15" fmla="*/ 274 h 291"/>
                <a:gd name="T16" fmla="*/ 71 w 142"/>
                <a:gd name="T17" fmla="*/ 291 h 291"/>
                <a:gd name="T18" fmla="*/ 142 w 142"/>
                <a:gd name="T19" fmla="*/ 274 h 291"/>
                <a:gd name="T20" fmla="*/ 142 w 142"/>
                <a:gd name="T21" fmla="*/ 274 h 291"/>
                <a:gd name="T22" fmla="*/ 142 w 142"/>
                <a:gd name="T23" fmla="*/ 242 h 291"/>
                <a:gd name="T24" fmla="*/ 142 w 142"/>
                <a:gd name="T25" fmla="*/ 49 h 291"/>
                <a:gd name="T26" fmla="*/ 142 w 142"/>
                <a:gd name="T27" fmla="*/ 18 h 291"/>
                <a:gd name="T28" fmla="*/ 142 w 142"/>
                <a:gd name="T29" fmla="*/ 18 h 291"/>
                <a:gd name="T30" fmla="*/ 71 w 142"/>
                <a:gd name="T31" fmla="*/ 11 h 291"/>
                <a:gd name="T32" fmla="*/ 130 w 142"/>
                <a:gd name="T33" fmla="*/ 19 h 291"/>
                <a:gd name="T34" fmla="*/ 71 w 142"/>
                <a:gd name="T35" fmla="*/ 27 h 291"/>
                <a:gd name="T36" fmla="*/ 12 w 142"/>
                <a:gd name="T37" fmla="*/ 19 h 291"/>
                <a:gd name="T38" fmla="*/ 71 w 142"/>
                <a:gd name="T39" fmla="*/ 1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291">
                  <a:moveTo>
                    <a:pt x="142" y="18"/>
                  </a:moveTo>
                  <a:cubicBezTo>
                    <a:pt x="140" y="1"/>
                    <a:pt x="83" y="0"/>
                    <a:pt x="71" y="0"/>
                  </a:cubicBezTo>
                  <a:cubicBezTo>
                    <a:pt x="59" y="0"/>
                    <a:pt x="2" y="1"/>
                    <a:pt x="0" y="18"/>
                  </a:cubicBezTo>
                  <a:cubicBezTo>
                    <a:pt x="0" y="18"/>
                    <a:pt x="0" y="18"/>
                    <a:pt x="0" y="18"/>
                  </a:cubicBezTo>
                  <a:cubicBezTo>
                    <a:pt x="0" y="28"/>
                    <a:pt x="0" y="39"/>
                    <a:pt x="0" y="49"/>
                  </a:cubicBezTo>
                  <a:cubicBezTo>
                    <a:pt x="0" y="113"/>
                    <a:pt x="0" y="178"/>
                    <a:pt x="0" y="242"/>
                  </a:cubicBezTo>
                  <a:cubicBezTo>
                    <a:pt x="0" y="253"/>
                    <a:pt x="0" y="263"/>
                    <a:pt x="0" y="274"/>
                  </a:cubicBezTo>
                  <a:cubicBezTo>
                    <a:pt x="0" y="274"/>
                    <a:pt x="0" y="274"/>
                    <a:pt x="0" y="274"/>
                  </a:cubicBezTo>
                  <a:cubicBezTo>
                    <a:pt x="2" y="290"/>
                    <a:pt x="59" y="291"/>
                    <a:pt x="71" y="291"/>
                  </a:cubicBezTo>
                  <a:cubicBezTo>
                    <a:pt x="83" y="291"/>
                    <a:pt x="140" y="290"/>
                    <a:pt x="142" y="274"/>
                  </a:cubicBezTo>
                  <a:cubicBezTo>
                    <a:pt x="142" y="274"/>
                    <a:pt x="142" y="274"/>
                    <a:pt x="142" y="274"/>
                  </a:cubicBezTo>
                  <a:cubicBezTo>
                    <a:pt x="142" y="263"/>
                    <a:pt x="142" y="253"/>
                    <a:pt x="142" y="242"/>
                  </a:cubicBezTo>
                  <a:cubicBezTo>
                    <a:pt x="142" y="178"/>
                    <a:pt x="142" y="113"/>
                    <a:pt x="142" y="49"/>
                  </a:cubicBezTo>
                  <a:cubicBezTo>
                    <a:pt x="142" y="39"/>
                    <a:pt x="142" y="28"/>
                    <a:pt x="142" y="18"/>
                  </a:cubicBezTo>
                  <a:cubicBezTo>
                    <a:pt x="142" y="18"/>
                    <a:pt x="142" y="18"/>
                    <a:pt x="142" y="18"/>
                  </a:cubicBezTo>
                  <a:close/>
                  <a:moveTo>
                    <a:pt x="71" y="11"/>
                  </a:moveTo>
                  <a:cubicBezTo>
                    <a:pt x="104" y="11"/>
                    <a:pt x="124" y="16"/>
                    <a:pt x="130" y="19"/>
                  </a:cubicBezTo>
                  <a:cubicBezTo>
                    <a:pt x="124" y="22"/>
                    <a:pt x="104" y="27"/>
                    <a:pt x="71" y="27"/>
                  </a:cubicBezTo>
                  <a:cubicBezTo>
                    <a:pt x="38" y="27"/>
                    <a:pt x="18" y="22"/>
                    <a:pt x="12" y="19"/>
                  </a:cubicBezTo>
                  <a:cubicBezTo>
                    <a:pt x="18" y="16"/>
                    <a:pt x="38" y="11"/>
                    <a:pt x="71" y="11"/>
                  </a:cubicBez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3" name="Freeform 209" descr="" title=""/>
            <p:cNvSpPr>
              <a:spLocks noEditPoints="1"/>
            </p:cNvSpPr>
            <p:nvPr/>
          </p:nvSpPr>
          <p:spPr bwMode="auto">
            <a:xfrm>
              <a:off x="756603" y="5325269"/>
              <a:ext cx="168275" cy="346075"/>
            </a:xfrm>
            <a:custGeom>
              <a:avLst/>
              <a:gdLst>
                <a:gd name="T0" fmla="*/ 142 w 142"/>
                <a:gd name="T1" fmla="*/ 18 h 291"/>
                <a:gd name="T2" fmla="*/ 71 w 142"/>
                <a:gd name="T3" fmla="*/ 0 h 291"/>
                <a:gd name="T4" fmla="*/ 0 w 142"/>
                <a:gd name="T5" fmla="*/ 18 h 291"/>
                <a:gd name="T6" fmla="*/ 0 w 142"/>
                <a:gd name="T7" fmla="*/ 18 h 291"/>
                <a:gd name="T8" fmla="*/ 0 w 142"/>
                <a:gd name="T9" fmla="*/ 49 h 291"/>
                <a:gd name="T10" fmla="*/ 0 w 142"/>
                <a:gd name="T11" fmla="*/ 242 h 291"/>
                <a:gd name="T12" fmla="*/ 0 w 142"/>
                <a:gd name="T13" fmla="*/ 274 h 291"/>
                <a:gd name="T14" fmla="*/ 0 w 142"/>
                <a:gd name="T15" fmla="*/ 274 h 291"/>
                <a:gd name="T16" fmla="*/ 71 w 142"/>
                <a:gd name="T17" fmla="*/ 291 h 291"/>
                <a:gd name="T18" fmla="*/ 142 w 142"/>
                <a:gd name="T19" fmla="*/ 274 h 291"/>
                <a:gd name="T20" fmla="*/ 142 w 142"/>
                <a:gd name="T21" fmla="*/ 274 h 291"/>
                <a:gd name="T22" fmla="*/ 142 w 142"/>
                <a:gd name="T23" fmla="*/ 242 h 291"/>
                <a:gd name="T24" fmla="*/ 142 w 142"/>
                <a:gd name="T25" fmla="*/ 49 h 291"/>
                <a:gd name="T26" fmla="*/ 142 w 142"/>
                <a:gd name="T27" fmla="*/ 18 h 291"/>
                <a:gd name="T28" fmla="*/ 142 w 142"/>
                <a:gd name="T29" fmla="*/ 18 h 291"/>
                <a:gd name="T30" fmla="*/ 71 w 142"/>
                <a:gd name="T31" fmla="*/ 11 h 291"/>
                <a:gd name="T32" fmla="*/ 130 w 142"/>
                <a:gd name="T33" fmla="*/ 19 h 291"/>
                <a:gd name="T34" fmla="*/ 71 w 142"/>
                <a:gd name="T35" fmla="*/ 27 h 291"/>
                <a:gd name="T36" fmla="*/ 12 w 142"/>
                <a:gd name="T37" fmla="*/ 19 h 291"/>
                <a:gd name="T38" fmla="*/ 71 w 142"/>
                <a:gd name="T39" fmla="*/ 1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291">
                  <a:moveTo>
                    <a:pt x="142" y="18"/>
                  </a:moveTo>
                  <a:cubicBezTo>
                    <a:pt x="140" y="1"/>
                    <a:pt x="83" y="0"/>
                    <a:pt x="71" y="0"/>
                  </a:cubicBezTo>
                  <a:cubicBezTo>
                    <a:pt x="59" y="0"/>
                    <a:pt x="2" y="1"/>
                    <a:pt x="0" y="18"/>
                  </a:cubicBezTo>
                  <a:cubicBezTo>
                    <a:pt x="0" y="18"/>
                    <a:pt x="0" y="18"/>
                    <a:pt x="0" y="18"/>
                  </a:cubicBezTo>
                  <a:cubicBezTo>
                    <a:pt x="0" y="28"/>
                    <a:pt x="0" y="39"/>
                    <a:pt x="0" y="49"/>
                  </a:cubicBezTo>
                  <a:cubicBezTo>
                    <a:pt x="0" y="113"/>
                    <a:pt x="0" y="178"/>
                    <a:pt x="0" y="242"/>
                  </a:cubicBezTo>
                  <a:cubicBezTo>
                    <a:pt x="0" y="253"/>
                    <a:pt x="0" y="263"/>
                    <a:pt x="0" y="274"/>
                  </a:cubicBezTo>
                  <a:cubicBezTo>
                    <a:pt x="0" y="274"/>
                    <a:pt x="0" y="274"/>
                    <a:pt x="0" y="274"/>
                  </a:cubicBezTo>
                  <a:cubicBezTo>
                    <a:pt x="2" y="290"/>
                    <a:pt x="59" y="291"/>
                    <a:pt x="71" y="291"/>
                  </a:cubicBezTo>
                  <a:cubicBezTo>
                    <a:pt x="83" y="291"/>
                    <a:pt x="140" y="290"/>
                    <a:pt x="142" y="274"/>
                  </a:cubicBezTo>
                  <a:cubicBezTo>
                    <a:pt x="142" y="274"/>
                    <a:pt x="142" y="274"/>
                    <a:pt x="142" y="274"/>
                  </a:cubicBezTo>
                  <a:cubicBezTo>
                    <a:pt x="142" y="263"/>
                    <a:pt x="142" y="253"/>
                    <a:pt x="142" y="242"/>
                  </a:cubicBezTo>
                  <a:cubicBezTo>
                    <a:pt x="142" y="178"/>
                    <a:pt x="142" y="113"/>
                    <a:pt x="142" y="49"/>
                  </a:cubicBezTo>
                  <a:cubicBezTo>
                    <a:pt x="142" y="39"/>
                    <a:pt x="142" y="28"/>
                    <a:pt x="142" y="18"/>
                  </a:cubicBezTo>
                  <a:cubicBezTo>
                    <a:pt x="142" y="18"/>
                    <a:pt x="142" y="18"/>
                    <a:pt x="142" y="18"/>
                  </a:cubicBezTo>
                  <a:close/>
                  <a:moveTo>
                    <a:pt x="71" y="11"/>
                  </a:moveTo>
                  <a:cubicBezTo>
                    <a:pt x="104" y="11"/>
                    <a:pt x="124" y="16"/>
                    <a:pt x="130" y="19"/>
                  </a:cubicBezTo>
                  <a:cubicBezTo>
                    <a:pt x="124" y="22"/>
                    <a:pt x="104" y="27"/>
                    <a:pt x="71" y="27"/>
                  </a:cubicBezTo>
                  <a:cubicBezTo>
                    <a:pt x="38" y="27"/>
                    <a:pt x="18" y="22"/>
                    <a:pt x="12" y="19"/>
                  </a:cubicBezTo>
                  <a:cubicBezTo>
                    <a:pt x="18" y="16"/>
                    <a:pt x="38" y="11"/>
                    <a:pt x="71" y="1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4" name="Freeform 209" descr="" title=""/>
            <p:cNvSpPr>
              <a:spLocks noEditPoints="1"/>
            </p:cNvSpPr>
            <p:nvPr/>
          </p:nvSpPr>
          <p:spPr bwMode="auto">
            <a:xfrm>
              <a:off x="955993" y="5238750"/>
              <a:ext cx="168275" cy="346075"/>
            </a:xfrm>
            <a:custGeom>
              <a:avLst/>
              <a:gdLst>
                <a:gd name="T0" fmla="*/ 142 w 142"/>
                <a:gd name="T1" fmla="*/ 18 h 291"/>
                <a:gd name="T2" fmla="*/ 71 w 142"/>
                <a:gd name="T3" fmla="*/ 0 h 291"/>
                <a:gd name="T4" fmla="*/ 0 w 142"/>
                <a:gd name="T5" fmla="*/ 18 h 291"/>
                <a:gd name="T6" fmla="*/ 0 w 142"/>
                <a:gd name="T7" fmla="*/ 18 h 291"/>
                <a:gd name="T8" fmla="*/ 0 w 142"/>
                <a:gd name="T9" fmla="*/ 49 h 291"/>
                <a:gd name="T10" fmla="*/ 0 w 142"/>
                <a:gd name="T11" fmla="*/ 242 h 291"/>
                <a:gd name="T12" fmla="*/ 0 w 142"/>
                <a:gd name="T13" fmla="*/ 274 h 291"/>
                <a:gd name="T14" fmla="*/ 0 w 142"/>
                <a:gd name="T15" fmla="*/ 274 h 291"/>
                <a:gd name="T16" fmla="*/ 71 w 142"/>
                <a:gd name="T17" fmla="*/ 291 h 291"/>
                <a:gd name="T18" fmla="*/ 142 w 142"/>
                <a:gd name="T19" fmla="*/ 274 h 291"/>
                <a:gd name="T20" fmla="*/ 142 w 142"/>
                <a:gd name="T21" fmla="*/ 274 h 291"/>
                <a:gd name="T22" fmla="*/ 142 w 142"/>
                <a:gd name="T23" fmla="*/ 242 h 291"/>
                <a:gd name="T24" fmla="*/ 142 w 142"/>
                <a:gd name="T25" fmla="*/ 49 h 291"/>
                <a:gd name="T26" fmla="*/ 142 w 142"/>
                <a:gd name="T27" fmla="*/ 18 h 291"/>
                <a:gd name="T28" fmla="*/ 142 w 142"/>
                <a:gd name="T29" fmla="*/ 18 h 291"/>
                <a:gd name="T30" fmla="*/ 71 w 142"/>
                <a:gd name="T31" fmla="*/ 11 h 291"/>
                <a:gd name="T32" fmla="*/ 130 w 142"/>
                <a:gd name="T33" fmla="*/ 19 h 291"/>
                <a:gd name="T34" fmla="*/ 71 w 142"/>
                <a:gd name="T35" fmla="*/ 27 h 291"/>
                <a:gd name="T36" fmla="*/ 12 w 142"/>
                <a:gd name="T37" fmla="*/ 19 h 291"/>
                <a:gd name="T38" fmla="*/ 71 w 142"/>
                <a:gd name="T39" fmla="*/ 1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291">
                  <a:moveTo>
                    <a:pt x="142" y="18"/>
                  </a:moveTo>
                  <a:cubicBezTo>
                    <a:pt x="140" y="1"/>
                    <a:pt x="83" y="0"/>
                    <a:pt x="71" y="0"/>
                  </a:cubicBezTo>
                  <a:cubicBezTo>
                    <a:pt x="59" y="0"/>
                    <a:pt x="2" y="1"/>
                    <a:pt x="0" y="18"/>
                  </a:cubicBezTo>
                  <a:cubicBezTo>
                    <a:pt x="0" y="18"/>
                    <a:pt x="0" y="18"/>
                    <a:pt x="0" y="18"/>
                  </a:cubicBezTo>
                  <a:cubicBezTo>
                    <a:pt x="0" y="28"/>
                    <a:pt x="0" y="39"/>
                    <a:pt x="0" y="49"/>
                  </a:cubicBezTo>
                  <a:cubicBezTo>
                    <a:pt x="0" y="113"/>
                    <a:pt x="0" y="178"/>
                    <a:pt x="0" y="242"/>
                  </a:cubicBezTo>
                  <a:cubicBezTo>
                    <a:pt x="0" y="253"/>
                    <a:pt x="0" y="263"/>
                    <a:pt x="0" y="274"/>
                  </a:cubicBezTo>
                  <a:cubicBezTo>
                    <a:pt x="0" y="274"/>
                    <a:pt x="0" y="274"/>
                    <a:pt x="0" y="274"/>
                  </a:cubicBezTo>
                  <a:cubicBezTo>
                    <a:pt x="2" y="290"/>
                    <a:pt x="59" y="291"/>
                    <a:pt x="71" y="291"/>
                  </a:cubicBezTo>
                  <a:cubicBezTo>
                    <a:pt x="83" y="291"/>
                    <a:pt x="140" y="290"/>
                    <a:pt x="142" y="274"/>
                  </a:cubicBezTo>
                  <a:cubicBezTo>
                    <a:pt x="142" y="274"/>
                    <a:pt x="142" y="274"/>
                    <a:pt x="142" y="274"/>
                  </a:cubicBezTo>
                  <a:cubicBezTo>
                    <a:pt x="142" y="263"/>
                    <a:pt x="142" y="253"/>
                    <a:pt x="142" y="242"/>
                  </a:cubicBezTo>
                  <a:cubicBezTo>
                    <a:pt x="142" y="178"/>
                    <a:pt x="142" y="113"/>
                    <a:pt x="142" y="49"/>
                  </a:cubicBezTo>
                  <a:cubicBezTo>
                    <a:pt x="142" y="39"/>
                    <a:pt x="142" y="28"/>
                    <a:pt x="142" y="18"/>
                  </a:cubicBezTo>
                  <a:cubicBezTo>
                    <a:pt x="142" y="18"/>
                    <a:pt x="142" y="18"/>
                    <a:pt x="142" y="18"/>
                  </a:cubicBezTo>
                  <a:close/>
                  <a:moveTo>
                    <a:pt x="71" y="11"/>
                  </a:moveTo>
                  <a:cubicBezTo>
                    <a:pt x="104" y="11"/>
                    <a:pt x="124" y="16"/>
                    <a:pt x="130" y="19"/>
                  </a:cubicBezTo>
                  <a:cubicBezTo>
                    <a:pt x="124" y="22"/>
                    <a:pt x="104" y="27"/>
                    <a:pt x="71" y="27"/>
                  </a:cubicBezTo>
                  <a:cubicBezTo>
                    <a:pt x="38" y="27"/>
                    <a:pt x="18" y="22"/>
                    <a:pt x="12" y="19"/>
                  </a:cubicBezTo>
                  <a:cubicBezTo>
                    <a:pt x="18" y="16"/>
                    <a:pt x="38" y="11"/>
                    <a:pt x="71" y="11"/>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4" name="Slide Number Placeholder 3" descr="" title=""/>
          <p:cNvSpPr>
            <a:spLocks noGrp="1"/>
          </p:cNvSpPr>
          <p:nvPr>
            <p:ph type="sldNum" sz="quarter" idx="18"/>
          </p:nvPr>
        </p:nvSpPr>
        <p:spPr/>
        <p:txBody>
          <a:bodyPr/>
          <a:lstStyle/>
          <a:p>
            <a:fld id="{9B0005A4-9A48-4F82-82D8-7D3EECF7B059}" type="slidenum">
              <a:rPr lang="en-US" smtClean="0"/>
              <a:pPr/>
              <a:t>4</a:t>
            </a:fld>
            <a:endParaRPr lang="en-US" dirty="0"/>
          </a:p>
        </p:txBody>
      </p:sp>
    </p:spTree>
    <p:extLst>
      <p:ext uri="{BB962C8B-B14F-4D97-AF65-F5344CB8AC3E}">
        <p14:creationId xmlns:p14="http://schemas.microsoft.com/office/powerpoint/2010/main" val="480353866"/>
      </p:ext>
    </p:extLst>
  </p:cSld>
  <p:clrMapOvr>
    <a:masterClrMapping/>
  </p:clrMapOvr>
</p:sld>
</file>

<file path=ppt/slides/slide5.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How can the SEC Better Promote Access to Private Market Investments for Retail Investors?</a:t>
            </a:r>
          </a:p>
        </p:txBody>
      </p:sp>
      <p:sp>
        <p:nvSpPr>
          <p:cNvPr id="3" name="Content Placeholder 2" descr="" title=""/>
          <p:cNvSpPr>
            <a:spLocks noGrp="1"/>
          </p:cNvSpPr>
          <p:nvPr>
            <p:ph idx="1"/>
          </p:nvPr>
        </p:nvSpPr>
        <p:spPr/>
        <p:txBody>
          <a:bodyPr/>
          <a:lstStyle/>
          <a:p>
            <a:r>
              <a:rPr lang="en-US" dirty="0"/>
              <a:t>Modernize Ability of Registered Funds to Invest in Private Markets</a:t>
            </a:r>
          </a:p>
          <a:p>
            <a:pPr lvl="2"/>
            <a:r>
              <a:rPr lang="en-US" dirty="0"/>
              <a:t>The 1940 Act limitations on affiliated transactions are not well-suited for a scenario where the “affiliate” with whom a fund is prohibited from transacting is the company owned by the fund itself, alongside other pools of capital managed by the same sponsor. </a:t>
            </a:r>
          </a:p>
          <a:p>
            <a:pPr lvl="2"/>
            <a:r>
              <a:rPr lang="en-US" dirty="0"/>
              <a:t>Limitations on ability of registered funds to invest in affiliated private funds also lead to inefficient and suboptimal approaches for creating broadly diversified private markets products. </a:t>
            </a:r>
          </a:p>
          <a:p>
            <a:pPr lvl="1"/>
            <a:r>
              <a:rPr lang="en-US" b="1" dirty="0"/>
              <a:t>Investor Protection Principles: </a:t>
            </a:r>
            <a:r>
              <a:rPr lang="en-US" dirty="0"/>
              <a:t>Protection against overreaching affiliated transactions are at the heart of the 1940 Act. Care must be taken to craft rules and regulations consistent with the Congressional purpose of such limitations. </a:t>
            </a:r>
          </a:p>
          <a:p>
            <a:pPr lvl="2"/>
            <a:r>
              <a:rPr lang="en-US" dirty="0"/>
              <a:t>For example, rules and regulations (including exemptive orders) could: </a:t>
            </a:r>
          </a:p>
          <a:p>
            <a:pPr lvl="3"/>
            <a:r>
              <a:rPr lang="en-US" dirty="0"/>
              <a:t>prohibit multiple layers of fees charged by the same sponsor;</a:t>
            </a:r>
          </a:p>
          <a:p>
            <a:pPr lvl="3"/>
            <a:r>
              <a:rPr lang="en-US" dirty="0"/>
              <a:t>require that service arrangements for portfolio companies are negotiated on an arms-length basis based on market </a:t>
            </a:r>
            <a:r>
              <a:rPr lang="en-US" dirty="0" err="1"/>
              <a:t>comparables</a:t>
            </a:r>
            <a:r>
              <a:rPr lang="en-US" dirty="0"/>
              <a:t>; and </a:t>
            </a:r>
          </a:p>
          <a:p>
            <a:pPr lvl="3"/>
            <a:r>
              <a:rPr lang="en-US" dirty="0"/>
              <a:t>require independent board approval of certain conflicted transactions. </a:t>
            </a:r>
          </a:p>
        </p:txBody>
      </p:sp>
      <p:cxnSp>
        <p:nvCxnSpPr>
          <p:cNvPr id="59" name="Straight Connector 58" descr="" title=""/>
          <p:cNvCxnSpPr/>
          <p:nvPr/>
        </p:nvCxnSpPr>
        <p:spPr>
          <a:xfrm>
            <a:off x="1463040" y="1280160"/>
            <a:ext cx="0" cy="493776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descr="" title=""/>
          <p:cNvCxnSpPr/>
          <p:nvPr/>
        </p:nvCxnSpPr>
        <p:spPr>
          <a:xfrm flipH="1">
            <a:off x="1188720" y="1645920"/>
            <a:ext cx="274320" cy="0"/>
          </a:xfrm>
          <a:prstGeom prst="line">
            <a:avLst/>
          </a:prstGeom>
          <a:ln w="6350">
            <a:solidFill>
              <a:schemeClr val="tx2"/>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61" name="Oval 60" descr="" title=""/>
          <p:cNvSpPr/>
          <p:nvPr/>
        </p:nvSpPr>
        <p:spPr>
          <a:xfrm>
            <a:off x="457200" y="1280160"/>
            <a:ext cx="731520" cy="731520"/>
          </a:xfrm>
          <a:prstGeom prst="ellipse">
            <a:avLst/>
          </a:prstGeom>
          <a:noFill/>
          <a:ln w="19050">
            <a:gradFill flip="none" rotWithShape="1">
              <a:gsLst>
                <a:gs pos="0">
                  <a:schemeClr val="tx2">
                    <a:lumMod val="75000"/>
                  </a:schemeClr>
                </a:gs>
                <a:gs pos="50000">
                  <a:schemeClr val="tx2">
                    <a:lumMod val="75000"/>
                  </a:schemeClr>
                </a:gs>
                <a:gs pos="50000">
                  <a:schemeClr val="accent2"/>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4" name="Group 10" descr="" title=""/>
          <p:cNvGrpSpPr>
            <a:grpSpLocks noChangeAspect="1"/>
          </p:cNvGrpSpPr>
          <p:nvPr/>
        </p:nvGrpSpPr>
        <p:grpSpPr bwMode="auto">
          <a:xfrm>
            <a:off x="624742" y="1457707"/>
            <a:ext cx="396436" cy="376426"/>
            <a:chOff x="3653" y="1698"/>
            <a:chExt cx="317" cy="301"/>
          </a:xfrm>
        </p:grpSpPr>
        <p:sp>
          <p:nvSpPr>
            <p:cNvPr id="75" name="AutoShape 9" descr="" title=""/>
            <p:cNvSpPr>
              <a:spLocks noChangeAspect="1" noChangeArrowheads="1" noTextEdit="1"/>
            </p:cNvSpPr>
            <p:nvPr/>
          </p:nvSpPr>
          <p:spPr bwMode="auto">
            <a:xfrm>
              <a:off x="3653" y="1698"/>
              <a:ext cx="317"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6" name="Freeform 11" descr="" title=""/>
            <p:cNvSpPr>
              <a:spLocks/>
            </p:cNvSpPr>
            <p:nvPr/>
          </p:nvSpPr>
          <p:spPr bwMode="auto">
            <a:xfrm>
              <a:off x="3664" y="1914"/>
              <a:ext cx="69" cy="70"/>
            </a:xfrm>
            <a:custGeom>
              <a:avLst/>
              <a:gdLst>
                <a:gd name="T0" fmla="*/ 37 w 37"/>
                <a:gd name="T1" fmla="*/ 11 h 38"/>
                <a:gd name="T2" fmla="*/ 37 w 37"/>
                <a:gd name="T3" fmla="*/ 38 h 38"/>
                <a:gd name="T4" fmla="*/ 0 w 37"/>
                <a:gd name="T5" fmla="*/ 0 h 38"/>
                <a:gd name="T6" fmla="*/ 27 w 37"/>
                <a:gd name="T7" fmla="*/ 0 h 38"/>
                <a:gd name="T8" fmla="*/ 34 w 37"/>
                <a:gd name="T9" fmla="*/ 4 h 38"/>
                <a:gd name="T10" fmla="*/ 37 w 37"/>
                <a:gd name="T11" fmla="*/ 11 h 38"/>
              </a:gdLst>
              <a:ahLst/>
              <a:cxnLst>
                <a:cxn ang="0">
                  <a:pos x="T0" y="T1"/>
                </a:cxn>
                <a:cxn ang="0">
                  <a:pos x="T2" y="T3"/>
                </a:cxn>
                <a:cxn ang="0">
                  <a:pos x="T4" y="T5"/>
                </a:cxn>
                <a:cxn ang="0">
                  <a:pos x="T6" y="T7"/>
                </a:cxn>
                <a:cxn ang="0">
                  <a:pos x="T8" y="T9"/>
                </a:cxn>
                <a:cxn ang="0">
                  <a:pos x="T10" y="T11"/>
                </a:cxn>
              </a:cxnLst>
              <a:rect l="0" t="0" r="r" b="b"/>
              <a:pathLst>
                <a:path w="37" h="38">
                  <a:moveTo>
                    <a:pt x="37" y="11"/>
                  </a:moveTo>
                  <a:cubicBezTo>
                    <a:pt x="37" y="38"/>
                    <a:pt x="37" y="38"/>
                    <a:pt x="37" y="38"/>
                  </a:cubicBezTo>
                  <a:cubicBezTo>
                    <a:pt x="0" y="0"/>
                    <a:pt x="0" y="0"/>
                    <a:pt x="0" y="0"/>
                  </a:cubicBezTo>
                  <a:cubicBezTo>
                    <a:pt x="27" y="0"/>
                    <a:pt x="27" y="0"/>
                    <a:pt x="27" y="0"/>
                  </a:cubicBezTo>
                  <a:cubicBezTo>
                    <a:pt x="30" y="0"/>
                    <a:pt x="33" y="2"/>
                    <a:pt x="34" y="4"/>
                  </a:cubicBezTo>
                  <a:cubicBezTo>
                    <a:pt x="36" y="5"/>
                    <a:pt x="37" y="8"/>
                    <a:pt x="37" y="1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7" name="Freeform 12" descr="" title=""/>
            <p:cNvSpPr>
              <a:spLocks/>
            </p:cNvSpPr>
            <p:nvPr/>
          </p:nvSpPr>
          <p:spPr bwMode="auto">
            <a:xfrm>
              <a:off x="3651" y="1700"/>
              <a:ext cx="232" cy="297"/>
            </a:xfrm>
            <a:custGeom>
              <a:avLst/>
              <a:gdLst>
                <a:gd name="T0" fmla="*/ 125 w 125"/>
                <a:gd name="T1" fmla="*/ 136 h 160"/>
                <a:gd name="T2" fmla="*/ 125 w 125"/>
                <a:gd name="T3" fmla="*/ 153 h 160"/>
                <a:gd name="T4" fmla="*/ 123 w 125"/>
                <a:gd name="T5" fmla="*/ 158 h 160"/>
                <a:gd name="T6" fmla="*/ 118 w 125"/>
                <a:gd name="T7" fmla="*/ 160 h 160"/>
                <a:gd name="T8" fmla="*/ 55 w 125"/>
                <a:gd name="T9" fmla="*/ 160 h 160"/>
                <a:gd name="T10" fmla="*/ 55 w 125"/>
                <a:gd name="T11" fmla="*/ 127 h 160"/>
                <a:gd name="T12" fmla="*/ 49 w 125"/>
                <a:gd name="T13" fmla="*/ 111 h 160"/>
                <a:gd name="T14" fmla="*/ 33 w 125"/>
                <a:gd name="T15" fmla="*/ 105 h 160"/>
                <a:gd name="T16" fmla="*/ 0 w 125"/>
                <a:gd name="T17" fmla="*/ 105 h 160"/>
                <a:gd name="T18" fmla="*/ 0 w 125"/>
                <a:gd name="T19" fmla="*/ 6 h 160"/>
                <a:gd name="T20" fmla="*/ 2 w 125"/>
                <a:gd name="T21" fmla="*/ 2 h 160"/>
                <a:gd name="T22" fmla="*/ 7 w 125"/>
                <a:gd name="T23" fmla="*/ 0 h 160"/>
                <a:gd name="T24" fmla="*/ 118 w 125"/>
                <a:gd name="T25" fmla="*/ 0 h 160"/>
                <a:gd name="T26" fmla="*/ 123 w 125"/>
                <a:gd name="T27" fmla="*/ 2 h 160"/>
                <a:gd name="T28" fmla="*/ 125 w 125"/>
                <a:gd name="T29" fmla="*/ 6 h 160"/>
                <a:gd name="T30" fmla="*/ 125 w 125"/>
                <a:gd name="T31" fmla="*/ 12 h 160"/>
                <a:gd name="T32" fmla="*/ 125 w 125"/>
                <a:gd name="T33" fmla="*/ 25 h 160"/>
                <a:gd name="T34" fmla="*/ 100 w 125"/>
                <a:gd name="T35" fmla="*/ 27 h 160"/>
                <a:gd name="T36" fmla="*/ 95 w 125"/>
                <a:gd name="T37" fmla="*/ 24 h 160"/>
                <a:gd name="T38" fmla="*/ 66 w 125"/>
                <a:gd name="T39" fmla="*/ 24 h 160"/>
                <a:gd name="T40" fmla="*/ 58 w 125"/>
                <a:gd name="T41" fmla="*/ 24 h 160"/>
                <a:gd name="T42" fmla="*/ 40 w 125"/>
                <a:gd name="T43" fmla="*/ 24 h 160"/>
                <a:gd name="T44" fmla="*/ 30 w 125"/>
                <a:gd name="T45" fmla="*/ 24 h 160"/>
                <a:gd name="T46" fmla="*/ 25 w 125"/>
                <a:gd name="T47" fmla="*/ 28 h 160"/>
                <a:gd name="T48" fmla="*/ 30 w 125"/>
                <a:gd name="T49" fmla="*/ 33 h 160"/>
                <a:gd name="T50" fmla="*/ 40 w 125"/>
                <a:gd name="T51" fmla="*/ 33 h 160"/>
                <a:gd name="T52" fmla="*/ 88 w 125"/>
                <a:gd name="T53" fmla="*/ 33 h 160"/>
                <a:gd name="T54" fmla="*/ 82 w 125"/>
                <a:gd name="T55" fmla="*/ 38 h 160"/>
                <a:gd name="T56" fmla="*/ 72 w 125"/>
                <a:gd name="T57" fmla="*/ 52 h 160"/>
                <a:gd name="T58" fmla="*/ 30 w 125"/>
                <a:gd name="T59" fmla="*/ 52 h 160"/>
                <a:gd name="T60" fmla="*/ 25 w 125"/>
                <a:gd name="T61" fmla="*/ 57 h 160"/>
                <a:gd name="T62" fmla="*/ 30 w 125"/>
                <a:gd name="T63" fmla="*/ 62 h 160"/>
                <a:gd name="T64" fmla="*/ 70 w 125"/>
                <a:gd name="T65" fmla="*/ 62 h 160"/>
                <a:gd name="T66" fmla="*/ 70 w 125"/>
                <a:gd name="T67" fmla="*/ 81 h 160"/>
                <a:gd name="T68" fmla="*/ 30 w 125"/>
                <a:gd name="T69" fmla="*/ 81 h 160"/>
                <a:gd name="T70" fmla="*/ 25 w 125"/>
                <a:gd name="T71" fmla="*/ 86 h 160"/>
                <a:gd name="T72" fmla="*/ 30 w 125"/>
                <a:gd name="T73" fmla="*/ 91 h 160"/>
                <a:gd name="T74" fmla="*/ 73 w 125"/>
                <a:gd name="T75" fmla="*/ 91 h 160"/>
                <a:gd name="T76" fmla="*/ 82 w 125"/>
                <a:gd name="T77" fmla="*/ 103 h 160"/>
                <a:gd name="T78" fmla="*/ 125 w 125"/>
                <a:gd name="T79" fmla="*/ 116 h 160"/>
                <a:gd name="T80" fmla="*/ 125 w 125"/>
                <a:gd name="T8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5" h="160">
                  <a:moveTo>
                    <a:pt x="125" y="136"/>
                  </a:moveTo>
                  <a:cubicBezTo>
                    <a:pt x="125" y="153"/>
                    <a:pt x="125" y="153"/>
                    <a:pt x="125" y="153"/>
                  </a:cubicBezTo>
                  <a:cubicBezTo>
                    <a:pt x="125" y="155"/>
                    <a:pt x="124" y="157"/>
                    <a:pt x="123" y="158"/>
                  </a:cubicBezTo>
                  <a:cubicBezTo>
                    <a:pt x="122" y="159"/>
                    <a:pt x="120" y="160"/>
                    <a:pt x="118" y="160"/>
                  </a:cubicBezTo>
                  <a:cubicBezTo>
                    <a:pt x="55" y="160"/>
                    <a:pt x="55" y="160"/>
                    <a:pt x="55" y="160"/>
                  </a:cubicBezTo>
                  <a:cubicBezTo>
                    <a:pt x="55" y="127"/>
                    <a:pt x="55" y="127"/>
                    <a:pt x="55" y="127"/>
                  </a:cubicBezTo>
                  <a:cubicBezTo>
                    <a:pt x="55" y="121"/>
                    <a:pt x="53" y="116"/>
                    <a:pt x="49" y="111"/>
                  </a:cubicBezTo>
                  <a:cubicBezTo>
                    <a:pt x="44" y="107"/>
                    <a:pt x="39" y="105"/>
                    <a:pt x="33" y="105"/>
                  </a:cubicBezTo>
                  <a:cubicBezTo>
                    <a:pt x="0" y="105"/>
                    <a:pt x="0" y="105"/>
                    <a:pt x="0" y="105"/>
                  </a:cubicBezTo>
                  <a:cubicBezTo>
                    <a:pt x="0" y="6"/>
                    <a:pt x="0" y="6"/>
                    <a:pt x="0" y="6"/>
                  </a:cubicBezTo>
                  <a:cubicBezTo>
                    <a:pt x="0" y="4"/>
                    <a:pt x="1" y="3"/>
                    <a:pt x="2" y="2"/>
                  </a:cubicBezTo>
                  <a:cubicBezTo>
                    <a:pt x="3" y="0"/>
                    <a:pt x="5" y="0"/>
                    <a:pt x="7" y="0"/>
                  </a:cubicBezTo>
                  <a:cubicBezTo>
                    <a:pt x="118" y="0"/>
                    <a:pt x="118" y="0"/>
                    <a:pt x="118" y="0"/>
                  </a:cubicBezTo>
                  <a:cubicBezTo>
                    <a:pt x="120" y="0"/>
                    <a:pt x="122" y="0"/>
                    <a:pt x="123" y="2"/>
                  </a:cubicBezTo>
                  <a:cubicBezTo>
                    <a:pt x="124" y="3"/>
                    <a:pt x="125" y="4"/>
                    <a:pt x="125" y="6"/>
                  </a:cubicBezTo>
                  <a:cubicBezTo>
                    <a:pt x="125" y="12"/>
                    <a:pt x="125" y="12"/>
                    <a:pt x="125" y="12"/>
                  </a:cubicBezTo>
                  <a:cubicBezTo>
                    <a:pt x="125" y="25"/>
                    <a:pt x="125" y="25"/>
                    <a:pt x="125" y="25"/>
                  </a:cubicBezTo>
                  <a:cubicBezTo>
                    <a:pt x="117" y="23"/>
                    <a:pt x="108" y="24"/>
                    <a:pt x="100" y="27"/>
                  </a:cubicBezTo>
                  <a:cubicBezTo>
                    <a:pt x="99" y="25"/>
                    <a:pt x="97" y="24"/>
                    <a:pt x="95" y="24"/>
                  </a:cubicBezTo>
                  <a:cubicBezTo>
                    <a:pt x="66" y="24"/>
                    <a:pt x="66" y="24"/>
                    <a:pt x="66" y="24"/>
                  </a:cubicBezTo>
                  <a:cubicBezTo>
                    <a:pt x="58" y="24"/>
                    <a:pt x="58" y="24"/>
                    <a:pt x="58" y="24"/>
                  </a:cubicBezTo>
                  <a:cubicBezTo>
                    <a:pt x="40" y="24"/>
                    <a:pt x="40" y="24"/>
                    <a:pt x="40" y="24"/>
                  </a:cubicBezTo>
                  <a:cubicBezTo>
                    <a:pt x="30" y="24"/>
                    <a:pt x="30" y="24"/>
                    <a:pt x="30" y="24"/>
                  </a:cubicBezTo>
                  <a:cubicBezTo>
                    <a:pt x="28" y="24"/>
                    <a:pt x="25" y="26"/>
                    <a:pt x="25" y="28"/>
                  </a:cubicBezTo>
                  <a:cubicBezTo>
                    <a:pt x="25" y="31"/>
                    <a:pt x="28" y="33"/>
                    <a:pt x="30" y="33"/>
                  </a:cubicBezTo>
                  <a:cubicBezTo>
                    <a:pt x="40" y="33"/>
                    <a:pt x="40" y="33"/>
                    <a:pt x="40" y="33"/>
                  </a:cubicBezTo>
                  <a:cubicBezTo>
                    <a:pt x="88" y="33"/>
                    <a:pt x="88" y="33"/>
                    <a:pt x="88" y="33"/>
                  </a:cubicBezTo>
                  <a:cubicBezTo>
                    <a:pt x="86" y="35"/>
                    <a:pt x="84" y="36"/>
                    <a:pt x="82" y="38"/>
                  </a:cubicBezTo>
                  <a:cubicBezTo>
                    <a:pt x="78" y="42"/>
                    <a:pt x="75" y="47"/>
                    <a:pt x="72" y="52"/>
                  </a:cubicBezTo>
                  <a:cubicBezTo>
                    <a:pt x="30" y="52"/>
                    <a:pt x="30" y="52"/>
                    <a:pt x="30" y="52"/>
                  </a:cubicBezTo>
                  <a:cubicBezTo>
                    <a:pt x="28" y="52"/>
                    <a:pt x="25" y="55"/>
                    <a:pt x="25" y="57"/>
                  </a:cubicBezTo>
                  <a:cubicBezTo>
                    <a:pt x="25" y="60"/>
                    <a:pt x="28" y="62"/>
                    <a:pt x="30" y="62"/>
                  </a:cubicBezTo>
                  <a:cubicBezTo>
                    <a:pt x="70" y="62"/>
                    <a:pt x="70" y="62"/>
                    <a:pt x="70" y="62"/>
                  </a:cubicBezTo>
                  <a:cubicBezTo>
                    <a:pt x="68" y="68"/>
                    <a:pt x="69" y="75"/>
                    <a:pt x="70" y="81"/>
                  </a:cubicBezTo>
                  <a:cubicBezTo>
                    <a:pt x="30" y="81"/>
                    <a:pt x="30" y="81"/>
                    <a:pt x="30" y="81"/>
                  </a:cubicBezTo>
                  <a:cubicBezTo>
                    <a:pt x="28" y="81"/>
                    <a:pt x="25" y="83"/>
                    <a:pt x="25" y="86"/>
                  </a:cubicBezTo>
                  <a:cubicBezTo>
                    <a:pt x="25" y="89"/>
                    <a:pt x="28" y="91"/>
                    <a:pt x="30" y="91"/>
                  </a:cubicBezTo>
                  <a:cubicBezTo>
                    <a:pt x="73" y="91"/>
                    <a:pt x="73" y="91"/>
                    <a:pt x="73" y="91"/>
                  </a:cubicBezTo>
                  <a:cubicBezTo>
                    <a:pt x="76" y="95"/>
                    <a:pt x="79" y="100"/>
                    <a:pt x="82" y="103"/>
                  </a:cubicBezTo>
                  <a:cubicBezTo>
                    <a:pt x="94" y="115"/>
                    <a:pt x="110" y="119"/>
                    <a:pt x="125" y="116"/>
                  </a:cubicBezTo>
                  <a:lnTo>
                    <a:pt x="125" y="136"/>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8" name="Freeform 13" descr="" title=""/>
            <p:cNvSpPr>
              <a:spLocks noEditPoints="1"/>
            </p:cNvSpPr>
            <p:nvPr/>
          </p:nvSpPr>
          <p:spPr bwMode="auto">
            <a:xfrm>
              <a:off x="3790" y="1756"/>
              <a:ext cx="182" cy="182"/>
            </a:xfrm>
            <a:custGeom>
              <a:avLst/>
              <a:gdLst>
                <a:gd name="T0" fmla="*/ 14 w 98"/>
                <a:gd name="T1" fmla="*/ 14 h 98"/>
                <a:gd name="T2" fmla="*/ 66 w 98"/>
                <a:gd name="T3" fmla="*/ 14 h 98"/>
                <a:gd name="T4" fmla="*/ 74 w 98"/>
                <a:gd name="T5" fmla="*/ 56 h 98"/>
                <a:gd name="T6" fmla="*/ 93 w 98"/>
                <a:gd name="T7" fmla="*/ 75 h 98"/>
                <a:gd name="T8" fmla="*/ 93 w 98"/>
                <a:gd name="T9" fmla="*/ 93 h 98"/>
                <a:gd name="T10" fmla="*/ 93 w 98"/>
                <a:gd name="T11" fmla="*/ 93 h 98"/>
                <a:gd name="T12" fmla="*/ 75 w 98"/>
                <a:gd name="T13" fmla="*/ 93 h 98"/>
                <a:gd name="T14" fmla="*/ 56 w 98"/>
                <a:gd name="T15" fmla="*/ 74 h 98"/>
                <a:gd name="T16" fmla="*/ 14 w 98"/>
                <a:gd name="T17" fmla="*/ 67 h 98"/>
                <a:gd name="T18" fmla="*/ 14 w 98"/>
                <a:gd name="T19" fmla="*/ 14 h 98"/>
                <a:gd name="T20" fmla="*/ 24 w 98"/>
                <a:gd name="T21" fmla="*/ 24 h 98"/>
                <a:gd name="T22" fmla="*/ 24 w 98"/>
                <a:gd name="T23" fmla="*/ 57 h 98"/>
                <a:gd name="T24" fmla="*/ 56 w 98"/>
                <a:gd name="T25" fmla="*/ 57 h 98"/>
                <a:gd name="T26" fmla="*/ 56 w 98"/>
                <a:gd name="T27" fmla="*/ 24 h 98"/>
                <a:gd name="T28" fmla="*/ 24 w 98"/>
                <a:gd name="T29" fmla="*/ 2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98">
                  <a:moveTo>
                    <a:pt x="14" y="14"/>
                  </a:moveTo>
                  <a:cubicBezTo>
                    <a:pt x="28" y="0"/>
                    <a:pt x="52" y="0"/>
                    <a:pt x="66" y="14"/>
                  </a:cubicBezTo>
                  <a:cubicBezTo>
                    <a:pt x="77" y="26"/>
                    <a:pt x="80" y="42"/>
                    <a:pt x="74" y="56"/>
                  </a:cubicBezTo>
                  <a:cubicBezTo>
                    <a:pt x="93" y="75"/>
                    <a:pt x="93" y="75"/>
                    <a:pt x="93" y="75"/>
                  </a:cubicBezTo>
                  <a:cubicBezTo>
                    <a:pt x="98" y="80"/>
                    <a:pt x="98" y="88"/>
                    <a:pt x="93" y="93"/>
                  </a:cubicBezTo>
                  <a:cubicBezTo>
                    <a:pt x="93" y="93"/>
                    <a:pt x="93" y="93"/>
                    <a:pt x="93" y="93"/>
                  </a:cubicBezTo>
                  <a:cubicBezTo>
                    <a:pt x="88" y="98"/>
                    <a:pt x="80" y="98"/>
                    <a:pt x="75" y="93"/>
                  </a:cubicBezTo>
                  <a:cubicBezTo>
                    <a:pt x="56" y="74"/>
                    <a:pt x="56" y="74"/>
                    <a:pt x="56" y="74"/>
                  </a:cubicBezTo>
                  <a:cubicBezTo>
                    <a:pt x="42" y="80"/>
                    <a:pt x="25" y="78"/>
                    <a:pt x="14" y="67"/>
                  </a:cubicBezTo>
                  <a:cubicBezTo>
                    <a:pt x="0" y="52"/>
                    <a:pt x="0" y="29"/>
                    <a:pt x="14" y="14"/>
                  </a:cubicBezTo>
                  <a:close/>
                  <a:moveTo>
                    <a:pt x="24" y="24"/>
                  </a:moveTo>
                  <a:cubicBezTo>
                    <a:pt x="15" y="33"/>
                    <a:pt x="15" y="48"/>
                    <a:pt x="24" y="57"/>
                  </a:cubicBezTo>
                  <a:cubicBezTo>
                    <a:pt x="33" y="66"/>
                    <a:pt x="47" y="66"/>
                    <a:pt x="56" y="57"/>
                  </a:cubicBezTo>
                  <a:cubicBezTo>
                    <a:pt x="65" y="48"/>
                    <a:pt x="65" y="33"/>
                    <a:pt x="56" y="24"/>
                  </a:cubicBezTo>
                  <a:cubicBezTo>
                    <a:pt x="47" y="15"/>
                    <a:pt x="33" y="15"/>
                    <a:pt x="24" y="2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4" name="Slide Number Placeholder 3" descr="" title=""/>
          <p:cNvSpPr>
            <a:spLocks noGrp="1"/>
          </p:cNvSpPr>
          <p:nvPr>
            <p:ph type="sldNum" sz="quarter" idx="18"/>
          </p:nvPr>
        </p:nvSpPr>
        <p:spPr/>
        <p:txBody>
          <a:bodyPr/>
          <a:lstStyle/>
          <a:p>
            <a:fld id="{9B0005A4-9A48-4F82-82D8-7D3EECF7B059}" type="slidenum">
              <a:rPr lang="en-US" smtClean="0"/>
              <a:pPr/>
              <a:t>5</a:t>
            </a:fld>
            <a:endParaRPr lang="en-US" dirty="0"/>
          </a:p>
        </p:txBody>
      </p:sp>
    </p:spTree>
    <p:extLst>
      <p:ext uri="{BB962C8B-B14F-4D97-AF65-F5344CB8AC3E}">
        <p14:creationId xmlns:p14="http://schemas.microsoft.com/office/powerpoint/2010/main" val="3907971607"/>
      </p:ext>
    </p:extLst>
  </p:cSld>
  <p:clrMapOvr>
    <a:masterClrMapping/>
  </p:clrMapOvr>
</p:sld>
</file>

<file path=ppt/slides/slide6.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8" name="Content Placeholder 7" descr="" title=""/>
          <p:cNvSpPr>
            <a:spLocks noGrp="1"/>
          </p:cNvSpPr>
          <p:nvPr/>
        </p:nvSpPr>
        <p:spPr>
          <a:xfrm>
            <a:off x="6665977" y="0"/>
            <a:ext cx="2476500" cy="1282700"/>
          </a:xfrm>
          <a:solidFill>
            <a:schemeClr val="accent4"/>
          </a:solidFill>
        </p:spPr>
        <p:txBody>
          <a:bodyPr wrap="square">
            <a:normAutofit/>
          </a:bodyPr>
          <a:lstStyle>
            <a:defPPr>
              <a:defRPr lang="en-US"/>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93728"/>
                </a:solidFill>
                <a:effectLst/>
                <a:uLnTx/>
                <a:uFillTx/>
                <a:latin typeface="Georgia"/>
                <a:cs typeface="Arial" pitchFamily="34" charset="0"/>
              </a:rPr>
              <a:t> </a:t>
            </a:r>
          </a:p>
        </p:txBody>
      </p:sp>
      <p:sp>
        <p:nvSpPr>
          <p:cNvPr id="49" name="Title 1" descr="" title=""/>
          <p:cNvSpPr>
            <a:spLocks noGrp="1"/>
          </p:cNvSpPr>
          <p:nvPr>
            <p:ph type="title"/>
          </p:nvPr>
        </p:nvSpPr>
        <p:spPr/>
        <p:txBody>
          <a:bodyPr wrap="square">
            <a:normAutofit/>
          </a:bodyPr>
          <a:lstStyle/>
          <a:p>
            <a:r>
              <a:rPr lang="en-US" dirty="0"/>
              <a:t>Rajib Chanda</a:t>
            </a:r>
          </a:p>
        </p:txBody>
      </p:sp>
      <p:sp>
        <p:nvSpPr>
          <p:cNvPr id="50" name="Content Placeholder 2" descr="" title=""/>
          <p:cNvSpPr>
            <a:spLocks noGrp="1"/>
          </p:cNvSpPr>
          <p:nvPr>
            <p:ph idx="1"/>
          </p:nvPr>
        </p:nvSpPr>
        <p:spPr>
          <a:xfrm>
            <a:off x="351632" y="1393548"/>
            <a:ext cx="6204616" cy="4773669"/>
          </a:xfrm>
        </p:spPr>
        <p:txBody>
          <a:bodyPr wrap="square">
            <a:noAutofit/>
          </a:bodyPr>
          <a:lstStyle/>
          <a:p>
            <a:r>
              <a:rPr lang="en-US" sz="1150" dirty="0"/>
              <a:t>Hailed as a “Trailblazer” by the </a:t>
            </a:r>
            <a:r>
              <a:rPr lang="en-US" sz="1150" i="1" dirty="0"/>
              <a:t>American Lawyer</a:t>
            </a:r>
            <a:r>
              <a:rPr lang="en-US" sz="1150" dirty="0"/>
              <a:t> for his legal contributions to the democratization of access by ordinary investors to private markets investments, Rajib heads the Firm’s Retail Funds practice and is Co-Managing Partner of the Washington, D.C. office.</a:t>
            </a:r>
          </a:p>
          <a:p>
            <a:r>
              <a:rPr lang="en-US" sz="1150" dirty="0"/>
              <a:t>Rajib has helped design investment products that have been publicly referred to as “revolutionary,” “category-killing” and “the fund innovation of the year.” Rajib also advises firms on M&amp;A transactions in the asset management industry (acquisitions, minority investments and joint ventures).</a:t>
            </a:r>
          </a:p>
          <a:p>
            <a:r>
              <a:rPr lang="en-US" sz="1150" dirty="0"/>
              <a:t>Rajib regularly represents the leading asset management firms in the world, including recent representations of Apollo, Artisan Partners, BC Partners, Benefit Street, Blackstone, Blue Owl, Carlyle, Cohen &amp; Steers, Coller Capital, Diameter Capital, EQT, Golub, HarbourVest, HPS, Irradiant Partners, JPMorgan Asset Management, KKR, Lexington Partners, Morgan Stanley, New Mountain, Onex Credit, Principal, Sixth Street Partners, SkyBridge Capital, Starwood Capital Group and TPG Angelo Gordon, among many others.</a:t>
            </a:r>
          </a:p>
          <a:p>
            <a:r>
              <a:rPr lang="en-US" sz="1150" dirty="0"/>
              <a:t>Rajib is highly-ranked by </a:t>
            </a:r>
            <a:r>
              <a:rPr lang="en-US" sz="1150" i="1" dirty="0"/>
              <a:t>Chambers USA</a:t>
            </a:r>
            <a:r>
              <a:rPr lang="en-US" sz="1150" dirty="0"/>
              <a:t>, which reports that clients highlight that “his expertise in regulated funds and knowledge of the markets is very valuable” and “he knows the market inside and out and is highly commercial.” He is also recognized as a “Leading Lawyer” by </a:t>
            </a:r>
            <a:r>
              <a:rPr lang="en-US" sz="1150" i="1" dirty="0"/>
              <a:t>The Legal 500</a:t>
            </a:r>
            <a:r>
              <a:rPr lang="en-US" sz="1150" dirty="0"/>
              <a:t>, which reports that he is “an industry thought leader who provides cutting edge advice on the most difficult questions.” He is one of only three registered funds attorneys in the United States designated as a “Market Leader” by </a:t>
            </a:r>
            <a:r>
              <a:rPr lang="en-US" sz="1150" i="1" dirty="0"/>
              <a:t>IFLR 1000</a:t>
            </a:r>
            <a:r>
              <a:rPr lang="en-US" sz="1150" dirty="0"/>
              <a:t>. Rajib also provides counsel to boards of registered funds, and has been nominated four times for the Independent Counsel of the Year award at the Mutual Fund Awards, winning in 2018.</a:t>
            </a:r>
          </a:p>
          <a:p>
            <a:r>
              <a:rPr lang="en-US" sz="1150" dirty="0"/>
              <a:t>Rajib leads the Firm’s Partner Development Committee, and has previously served as the Administrative Partner for the Firm’s Washington, D.C. office, Firm Hiring Partner and </a:t>
            </a:r>
            <a:br>
              <a:rPr lang="en-US" sz="1150" dirty="0"/>
            </a:br>
            <a:r>
              <a:rPr lang="en-US" sz="1150" dirty="0"/>
              <a:t>Co-Chair of the Firm’s Diversity Committee.</a:t>
            </a:r>
          </a:p>
        </p:txBody>
      </p:sp>
      <p:sp>
        <p:nvSpPr>
          <p:cNvPr id="51" name="Text Placeholder 4" descr="" title=""/>
          <p:cNvSpPr>
            <a:spLocks noGrp="1"/>
          </p:cNvSpPr>
          <p:nvPr>
            <p:ph type="body" sz="quarter" idx="13" hasCustomPrompt="1"/>
          </p:nvPr>
        </p:nvSpPr>
        <p:spPr/>
        <p:txBody>
          <a:bodyPr wrap="square">
            <a:normAutofit/>
          </a:bodyPr>
          <a:lstStyle/>
          <a:p>
            <a:r>
              <a:rPr lang="en-US" dirty="0"/>
              <a:t>Partner, Head of Registered Funds Practice</a:t>
            </a:r>
          </a:p>
        </p:txBody>
      </p:sp>
      <p:sp>
        <p:nvSpPr>
          <p:cNvPr id="52" name="Text Placeholder 5" descr="" title=""/>
          <p:cNvSpPr>
            <a:spLocks noGrp="1"/>
          </p:cNvSpPr>
          <p:nvPr>
            <p:ph type="body" sz="quarter" idx="14" hasCustomPrompt="1"/>
          </p:nvPr>
        </p:nvSpPr>
        <p:spPr/>
        <p:txBody>
          <a:bodyPr wrap="square">
            <a:normAutofit/>
          </a:bodyPr>
          <a:lstStyle/>
          <a:p>
            <a:r>
              <a:rPr lang="en-US" dirty="0"/>
              <a:t>rajib.chanda@stblaw.com   •  +1-202-636-5543</a:t>
            </a:r>
          </a:p>
        </p:txBody>
      </p:sp>
      <p:sp>
        <p:nvSpPr>
          <p:cNvPr id="55" name="Content Placeholder 8" descr="" title=""/>
          <p:cNvSpPr>
            <a:spLocks noGrp="1"/>
          </p:cNvSpPr>
          <p:nvPr>
            <p:ph idx="17"/>
          </p:nvPr>
        </p:nvSpPr>
        <p:spPr>
          <a:xfrm>
            <a:off x="6665976" y="1283725"/>
            <a:ext cx="2478023" cy="5053575"/>
          </a:xfrm>
        </p:spPr>
        <p:txBody>
          <a:bodyPr wrap="square" lIns="0" rIns="45720">
            <a:noAutofit/>
          </a:bodyPr>
          <a:lstStyle/>
          <a:p>
            <a:pPr marL="118872" indent="-117475">
              <a:lnSpc>
                <a:spcPct val="96000"/>
              </a:lnSpc>
              <a:buFont typeface="Arial" pitchFamily="34" charset="0"/>
              <a:buChar char="•"/>
            </a:pPr>
            <a:r>
              <a:rPr lang="en-US" sz="820" dirty="0"/>
              <a:t>Counsel to sponsors of BDCs, including Blackstone, Sixth Street Partners, Golub Associates, New Mountain, TPG Angelo Gordon, Benefit Street, Carlyle, BC Partners, Onex Credit, Irradiant Partners and Diameter Capital </a:t>
            </a:r>
          </a:p>
          <a:p>
            <a:pPr marL="118872" lvl="1" indent="-117475">
              <a:lnSpc>
                <a:spcPct val="96000"/>
              </a:lnSpc>
              <a:buFont typeface="Arial" pitchFamily="34" charset="0"/>
              <a:buChar char="•"/>
            </a:pPr>
            <a:r>
              <a:rPr lang="en-US" sz="820" dirty="0"/>
              <a:t>Counsel to sponsors of registered funds, including Blackstone, KKR, Carlyle, JPMorgan, Coller Capital and Artisan Partners</a:t>
            </a:r>
          </a:p>
          <a:p>
            <a:pPr marL="118872" lvl="1" indent="-117475">
              <a:lnSpc>
                <a:spcPct val="96000"/>
              </a:lnSpc>
              <a:buFont typeface="Arial" pitchFamily="34" charset="0"/>
              <a:buChar char="•"/>
            </a:pPr>
            <a:r>
              <a:rPr lang="en-US" sz="820" dirty="0"/>
              <a:t>Counsel to sponsors of operating companies that own real estate, infrastructure or private equity assets, including KKR, Apollo, Blackstone, Starwood, Blue Owl, Morgan Stanley and Cohen &amp; Steers</a:t>
            </a:r>
          </a:p>
          <a:p>
            <a:pPr marL="118872" lvl="1" indent="-117475">
              <a:lnSpc>
                <a:spcPct val="96000"/>
              </a:lnSpc>
              <a:buFont typeface="Arial" pitchFamily="34" charset="0"/>
              <a:buChar char="•"/>
            </a:pPr>
            <a:r>
              <a:rPr lang="en-US" sz="820" dirty="0"/>
              <a:t>Business development company transactional matters, including representation of Blackstone/GSO with respect to its separation from the Franklin Square funds; Oaktree in its acquisition of the Fifth Street BDC relationship; BC Partners in its externalization of the management of the former KCAP BDC and the subsequent public BDC acquisitions of several other public BDCs; Benefit Street in the merger of its BDCs; and KKR in its transaction to become sole adviser to Corporate Capital Trust </a:t>
            </a:r>
          </a:p>
          <a:p>
            <a:pPr marL="118872" lvl="1" indent="-117475">
              <a:lnSpc>
                <a:spcPct val="96000"/>
              </a:lnSpc>
              <a:buFont typeface="Arial" pitchFamily="34" charset="0"/>
              <a:buChar char="•"/>
            </a:pPr>
            <a:r>
              <a:rPr lang="en-US" sz="820" dirty="0"/>
              <a:t>Asset management joint ventures, including Carlyle in its joint venture with OppenheimerFunds to launch an interval fund, KKR in its joint venture with iCapital with respect to the iCapital KKR Commitments Fund (a tender offer fund), and Ares in its joint venture with CION to launch an interval fund </a:t>
            </a:r>
          </a:p>
          <a:p>
            <a:pPr marL="118872" lvl="1" indent="-117475">
              <a:lnSpc>
                <a:spcPct val="96000"/>
              </a:lnSpc>
              <a:buFont typeface="Arial" pitchFamily="34" charset="0"/>
              <a:buChar char="•"/>
            </a:pPr>
            <a:r>
              <a:rPr lang="en-US" sz="820" dirty="0"/>
              <a:t>Acquisitions and sales of asset management businesses, including MassMutual in the sale of OppenheimerFunds to Invesco; Oaktree in its merger with Brookfield; and Blackstone and Corsair Capital, in their majority investment in First Eagle Investment Management </a:t>
            </a:r>
          </a:p>
          <a:p>
            <a:pPr marL="118872" lvl="1" indent="-117475">
              <a:lnSpc>
                <a:spcPct val="96000"/>
              </a:lnSpc>
              <a:buFont typeface="Arial" pitchFamily="34" charset="0"/>
              <a:buChar char="•"/>
            </a:pPr>
            <a:r>
              <a:rPr lang="en-US" sz="820" dirty="0"/>
              <a:t>Counsel to fund boards, including the Independent Trustees of the Stone Ridge Funds</a:t>
            </a:r>
          </a:p>
        </p:txBody>
      </p:sp>
      <p:pic>
        <p:nvPicPr>
          <p:cNvPr id="58" name="New picture" descr="" title=""/>
          <p:cNvPicPr/>
          <p:nvPr/>
        </p:nvPicPr>
        <p:blipFill rotWithShape="1">
          <a:blip r:embed="rId3"/>
          <a:srcRect l="3977" r="3977" b="7955"/>
          <a:stretch/>
        </p:blipFill>
        <p:spPr>
          <a:xfrm>
            <a:off x="6665977" y="0"/>
            <a:ext cx="2476500" cy="1282700"/>
          </a:xfrm>
          <a:prstGeom prst="rect">
            <a:avLst/>
          </a:prstGeom>
        </p:spPr>
      </p:pic>
      <p:sp>
        <p:nvSpPr>
          <p:cNvPr id="2" name="Slide Number Placeholder 1" descr="" title=""/>
          <p:cNvSpPr>
            <a:spLocks noGrp="1"/>
          </p:cNvSpPr>
          <p:nvPr>
            <p:ph type="sldNum" sz="quarter" idx="19"/>
          </p:nvPr>
        </p:nvSpPr>
        <p:spPr/>
        <p:txBody>
          <a:bodyPr/>
          <a:lstStyle/>
          <a:p>
            <a:fld id="{9B0005A4-9A48-4F82-82D8-7D3EECF7B059}" type="slidenum">
              <a:rPr lang="en-US" smtClean="0"/>
              <a:pPr/>
              <a:t>6</a:t>
            </a:fld>
            <a:endParaRPr lang="en-US" dirty="0"/>
          </a:p>
        </p:txBody>
      </p:sp>
    </p:spTree>
    <p:extLst>
      <p:ext uri="{BB962C8B-B14F-4D97-AF65-F5344CB8AC3E}">
        <p14:creationId xmlns:p14="http://schemas.microsoft.com/office/powerpoint/2010/main" val="20434439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EMEID" val="1"/>
</p:tagLst>
</file>

<file path=ppt/tags/tag10.xml><?xml version="1.0" encoding="utf-8"?>
<p:tagLst xmlns:a="http://schemas.openxmlformats.org/drawingml/2006/main" xmlns:r="http://schemas.openxmlformats.org/officeDocument/2006/relationships" xmlns:p="http://schemas.openxmlformats.org/presentationml/2006/main">
  <p:tag name="THEMEIDC" val="5"/>
</p:tagLst>
</file>

<file path=ppt/tags/tag11.xml><?xml version="1.0" encoding="utf-8"?>
<p:tagLst xmlns:a="http://schemas.openxmlformats.org/drawingml/2006/main" xmlns:r="http://schemas.openxmlformats.org/officeDocument/2006/relationships" xmlns:p="http://schemas.openxmlformats.org/presentationml/2006/main">
  <p:tag name="THEMEID" val="6"/>
</p:tagLst>
</file>

<file path=ppt/tags/tag12.xml><?xml version="1.0" encoding="utf-8"?>
<p:tagLst xmlns:a="http://schemas.openxmlformats.org/drawingml/2006/main" xmlns:r="http://schemas.openxmlformats.org/officeDocument/2006/relationships" xmlns:p="http://schemas.openxmlformats.org/presentationml/2006/main">
  <p:tag name="THEMEIDC" val="6"/>
</p:tagLst>
</file>

<file path=ppt/tags/tag13.xml><?xml version="1.0" encoding="utf-8"?>
<p:tagLst xmlns:a="http://schemas.openxmlformats.org/drawingml/2006/main" xmlns:r="http://schemas.openxmlformats.org/officeDocument/2006/relationships" xmlns:p="http://schemas.openxmlformats.org/presentationml/2006/main">
  <p:tag name="THEMEID" val="7"/>
</p:tagLst>
</file>

<file path=ppt/tags/tag14.xml><?xml version="1.0" encoding="utf-8"?>
<p:tagLst xmlns:a="http://schemas.openxmlformats.org/drawingml/2006/main" xmlns:r="http://schemas.openxmlformats.org/officeDocument/2006/relationships" xmlns:p="http://schemas.openxmlformats.org/presentationml/2006/main">
  <p:tag name="THEMEIDC" val="7"/>
</p:tagLst>
</file>

<file path=ppt/tags/tag15.xml><?xml version="1.0" encoding="utf-8"?>
<p:tagLst xmlns:a="http://schemas.openxmlformats.org/drawingml/2006/main" xmlns:r="http://schemas.openxmlformats.org/officeDocument/2006/relationships" xmlns:p="http://schemas.openxmlformats.org/presentationml/2006/main">
  <p:tag name="THEMEID" val="8"/>
</p:tagLst>
</file>

<file path=ppt/tags/tag16.xml><?xml version="1.0" encoding="utf-8"?>
<p:tagLst xmlns:a="http://schemas.openxmlformats.org/drawingml/2006/main" xmlns:r="http://schemas.openxmlformats.org/officeDocument/2006/relationships" xmlns:p="http://schemas.openxmlformats.org/presentationml/2006/main">
  <p:tag name="THEMEIDC" val="8"/>
</p:tagLst>
</file>

<file path=ppt/tags/tag17.xml><?xml version="1.0" encoding="utf-8"?>
<p:tagLst xmlns:a="http://schemas.openxmlformats.org/drawingml/2006/main" xmlns:r="http://schemas.openxmlformats.org/officeDocument/2006/relationships" xmlns:p="http://schemas.openxmlformats.org/presentationml/2006/main">
  <p:tag name="THEMEID" val="9"/>
</p:tagLst>
</file>

<file path=ppt/tags/tag18.xml><?xml version="1.0" encoding="utf-8"?>
<p:tagLst xmlns:a="http://schemas.openxmlformats.org/drawingml/2006/main" xmlns:r="http://schemas.openxmlformats.org/officeDocument/2006/relationships" xmlns:p="http://schemas.openxmlformats.org/presentationml/2006/main">
  <p:tag name="THEMEIDC" val="9"/>
</p:tagLst>
</file>

<file path=ppt/tags/tag19.xml><?xml version="1.0" encoding="utf-8"?>
<p:tagLst xmlns:a="http://schemas.openxmlformats.org/drawingml/2006/main" xmlns:r="http://schemas.openxmlformats.org/officeDocument/2006/relationships" xmlns:p="http://schemas.openxmlformats.org/presentationml/2006/main">
  <p:tag name="THEMEID" val="10"/>
</p:tagLst>
</file>

<file path=ppt/tags/tag2.xml><?xml version="1.0" encoding="utf-8"?>
<p:tagLst xmlns:a="http://schemas.openxmlformats.org/drawingml/2006/main" xmlns:r="http://schemas.openxmlformats.org/officeDocument/2006/relationships" xmlns:p="http://schemas.openxmlformats.org/presentationml/2006/main">
  <p:tag name="THEMEIDC" val="1"/>
</p:tagLst>
</file>

<file path=ppt/tags/tag20.xml><?xml version="1.0" encoding="utf-8"?>
<p:tagLst xmlns:a="http://schemas.openxmlformats.org/drawingml/2006/main" xmlns:r="http://schemas.openxmlformats.org/officeDocument/2006/relationships" xmlns:p="http://schemas.openxmlformats.org/presentationml/2006/main">
  <p:tag name="THEMEIDC" val="10"/>
</p:tagLst>
</file>

<file path=ppt/tags/tag21.xml><?xml version="1.0" encoding="utf-8"?>
<p:tagLst xmlns:a="http://schemas.openxmlformats.org/drawingml/2006/main" xmlns:r="http://schemas.openxmlformats.org/officeDocument/2006/relationships" xmlns:p="http://schemas.openxmlformats.org/presentationml/2006/main">
  <p:tag name="THEMEID" val="11"/>
</p:tagLst>
</file>

<file path=ppt/tags/tag22.xml><?xml version="1.0" encoding="utf-8"?>
<p:tagLst xmlns:a="http://schemas.openxmlformats.org/drawingml/2006/main" xmlns:r="http://schemas.openxmlformats.org/officeDocument/2006/relationships" xmlns:p="http://schemas.openxmlformats.org/presentationml/2006/main">
  <p:tag name="THEMEIDC" val="11"/>
</p:tagLst>
</file>

<file path=ppt/tags/tag23.xml><?xml version="1.0" encoding="utf-8"?>
<p:tagLst xmlns:a="http://schemas.openxmlformats.org/drawingml/2006/main" xmlns:r="http://schemas.openxmlformats.org/officeDocument/2006/relationships" xmlns:p="http://schemas.openxmlformats.org/presentationml/2006/main">
  <p:tag name="THEMEID" val="12"/>
</p:tagLst>
</file>

<file path=ppt/tags/tag24.xml><?xml version="1.0" encoding="utf-8"?>
<p:tagLst xmlns:a="http://schemas.openxmlformats.org/drawingml/2006/main" xmlns:r="http://schemas.openxmlformats.org/officeDocument/2006/relationships" xmlns:p="http://schemas.openxmlformats.org/presentationml/2006/main">
  <p:tag name="THEMEIDC" val="12"/>
</p:tagLst>
</file>

<file path=ppt/tags/tag25.xml><?xml version="1.0" encoding="utf-8"?>
<p:tagLst xmlns:a="http://schemas.openxmlformats.org/drawingml/2006/main" xmlns:r="http://schemas.openxmlformats.org/officeDocument/2006/relationships" xmlns:p="http://schemas.openxmlformats.org/presentationml/2006/main">
  <p:tag name="THEMEIDCC" val="1"/>
</p:tagLst>
</file>

<file path=ppt/tags/tag26.xml><?xml version="1.0" encoding="utf-8"?>
<p:tagLst xmlns:a="http://schemas.openxmlformats.org/drawingml/2006/main" xmlns:r="http://schemas.openxmlformats.org/officeDocument/2006/relationships" xmlns:p="http://schemas.openxmlformats.org/presentationml/2006/main">
  <p:tag name="THEMEIDCCC" val="1"/>
</p:tagLst>
</file>

<file path=ppt/tags/tag27.xml><?xml version="1.0" encoding="utf-8"?>
<p:tagLst xmlns:a="http://schemas.openxmlformats.org/drawingml/2006/main" xmlns:r="http://schemas.openxmlformats.org/officeDocument/2006/relationships" xmlns:p="http://schemas.openxmlformats.org/presentationml/2006/main">
  <p:tag name="THEMEIDCC" val="2"/>
</p:tagLst>
</file>

<file path=ppt/tags/tag28.xml><?xml version="1.0" encoding="utf-8"?>
<p:tagLst xmlns:a="http://schemas.openxmlformats.org/drawingml/2006/main" xmlns:r="http://schemas.openxmlformats.org/officeDocument/2006/relationships" xmlns:p="http://schemas.openxmlformats.org/presentationml/2006/main">
  <p:tag name="THEMEIDCCC" val="2"/>
</p:tagLst>
</file>

<file path=ppt/tags/tag29.xml><?xml version="1.0" encoding="utf-8"?>
<p:tagLst xmlns:a="http://schemas.openxmlformats.org/drawingml/2006/main" xmlns:r="http://schemas.openxmlformats.org/officeDocument/2006/relationships" xmlns:p="http://schemas.openxmlformats.org/presentationml/2006/main">
  <p:tag name="THEMEIDCC" val="3"/>
</p:tagLst>
</file>

<file path=ppt/tags/tag3.xml><?xml version="1.0" encoding="utf-8"?>
<p:tagLst xmlns:a="http://schemas.openxmlformats.org/drawingml/2006/main" xmlns:r="http://schemas.openxmlformats.org/officeDocument/2006/relationships" xmlns:p="http://schemas.openxmlformats.org/presentationml/2006/main">
  <p:tag name="THEMEID" val="2"/>
</p:tagLst>
</file>

<file path=ppt/tags/tag30.xml><?xml version="1.0" encoding="utf-8"?>
<p:tagLst xmlns:a="http://schemas.openxmlformats.org/drawingml/2006/main" xmlns:r="http://schemas.openxmlformats.org/officeDocument/2006/relationships" xmlns:p="http://schemas.openxmlformats.org/presentationml/2006/main">
  <p:tag name="THEMEIDCCC" val="3"/>
</p:tagLst>
</file>

<file path=ppt/tags/tag31.xml><?xml version="1.0" encoding="utf-8"?>
<p:tagLst xmlns:a="http://schemas.openxmlformats.org/drawingml/2006/main" xmlns:r="http://schemas.openxmlformats.org/officeDocument/2006/relationships" xmlns:p="http://schemas.openxmlformats.org/presentationml/2006/main">
  <p:tag name="THEMEIDCC" val="4"/>
</p:tagLst>
</file>

<file path=ppt/tags/tag32.xml><?xml version="1.0" encoding="utf-8"?>
<p:tagLst xmlns:a="http://schemas.openxmlformats.org/drawingml/2006/main" xmlns:r="http://schemas.openxmlformats.org/officeDocument/2006/relationships" xmlns:p="http://schemas.openxmlformats.org/presentationml/2006/main">
  <p:tag name="THEMEIDCCC" val="4"/>
</p:tagLst>
</file>

<file path=ppt/tags/tag33.xml><?xml version="1.0" encoding="utf-8"?>
<p:tagLst xmlns:a="http://schemas.openxmlformats.org/drawingml/2006/main" xmlns:r="http://schemas.openxmlformats.org/officeDocument/2006/relationships" xmlns:p="http://schemas.openxmlformats.org/presentationml/2006/main">
  <p:tag name="THEMEIDCC" val="5"/>
</p:tagLst>
</file>

<file path=ppt/tags/tag34.xml><?xml version="1.0" encoding="utf-8"?>
<p:tagLst xmlns:a="http://schemas.openxmlformats.org/drawingml/2006/main" xmlns:r="http://schemas.openxmlformats.org/officeDocument/2006/relationships" xmlns:p="http://schemas.openxmlformats.org/presentationml/2006/main">
  <p:tag name="THEMEIDCCC" val="5"/>
</p:tagLst>
</file>

<file path=ppt/tags/tag35.xml><?xml version="1.0" encoding="utf-8"?>
<p:tagLst xmlns:a="http://schemas.openxmlformats.org/drawingml/2006/main" xmlns:r="http://schemas.openxmlformats.org/officeDocument/2006/relationships" xmlns:p="http://schemas.openxmlformats.org/presentationml/2006/main">
  <p:tag name="THEMEIDCC" val="6"/>
</p:tagLst>
</file>

<file path=ppt/tags/tag36.xml><?xml version="1.0" encoding="utf-8"?>
<p:tagLst xmlns:a="http://schemas.openxmlformats.org/drawingml/2006/main" xmlns:r="http://schemas.openxmlformats.org/officeDocument/2006/relationships" xmlns:p="http://schemas.openxmlformats.org/presentationml/2006/main">
  <p:tag name="THEMEIDCCC" val="6"/>
</p:tagLst>
</file>

<file path=ppt/tags/tag37.xml><?xml version="1.0" encoding="utf-8"?>
<p:tagLst xmlns:a="http://schemas.openxmlformats.org/drawingml/2006/main" xmlns:r="http://schemas.openxmlformats.org/officeDocument/2006/relationships" xmlns:p="http://schemas.openxmlformats.org/presentationml/2006/main">
  <p:tag name="THEMEIDCC" val="7"/>
</p:tagLst>
</file>

<file path=ppt/tags/tag38.xml><?xml version="1.0" encoding="utf-8"?>
<p:tagLst xmlns:a="http://schemas.openxmlformats.org/drawingml/2006/main" xmlns:r="http://schemas.openxmlformats.org/officeDocument/2006/relationships" xmlns:p="http://schemas.openxmlformats.org/presentationml/2006/main">
  <p:tag name="THEMEIDCCC" val="7"/>
</p:tagLst>
</file>

<file path=ppt/tags/tag39.xml><?xml version="1.0" encoding="utf-8"?>
<p:tagLst xmlns:a="http://schemas.openxmlformats.org/drawingml/2006/main" xmlns:r="http://schemas.openxmlformats.org/officeDocument/2006/relationships" xmlns:p="http://schemas.openxmlformats.org/presentationml/2006/main">
  <p:tag name="THEMEIDCC" val="8"/>
</p:tagLst>
</file>

<file path=ppt/tags/tag4.xml><?xml version="1.0" encoding="utf-8"?>
<p:tagLst xmlns:a="http://schemas.openxmlformats.org/drawingml/2006/main" xmlns:r="http://schemas.openxmlformats.org/officeDocument/2006/relationships" xmlns:p="http://schemas.openxmlformats.org/presentationml/2006/main">
  <p:tag name="THEMEIDC" val="2"/>
</p:tagLst>
</file>

<file path=ppt/tags/tag40.xml><?xml version="1.0" encoding="utf-8"?>
<p:tagLst xmlns:a="http://schemas.openxmlformats.org/drawingml/2006/main" xmlns:r="http://schemas.openxmlformats.org/officeDocument/2006/relationships" xmlns:p="http://schemas.openxmlformats.org/presentationml/2006/main">
  <p:tag name="THEMEIDCCC" val="8"/>
</p:tagLst>
</file>

<file path=ppt/tags/tag41.xml><?xml version="1.0" encoding="utf-8"?>
<p:tagLst xmlns:a="http://schemas.openxmlformats.org/drawingml/2006/main" xmlns:r="http://schemas.openxmlformats.org/officeDocument/2006/relationships" xmlns:p="http://schemas.openxmlformats.org/presentationml/2006/main">
  <p:tag name="THEMEIDCC" val="9"/>
</p:tagLst>
</file>

<file path=ppt/tags/tag42.xml><?xml version="1.0" encoding="utf-8"?>
<p:tagLst xmlns:a="http://schemas.openxmlformats.org/drawingml/2006/main" xmlns:r="http://schemas.openxmlformats.org/officeDocument/2006/relationships" xmlns:p="http://schemas.openxmlformats.org/presentationml/2006/main">
  <p:tag name="THEMEIDCCC" val="9"/>
</p:tagLst>
</file>

<file path=ppt/tags/tag43.xml><?xml version="1.0" encoding="utf-8"?>
<p:tagLst xmlns:a="http://schemas.openxmlformats.org/drawingml/2006/main" xmlns:r="http://schemas.openxmlformats.org/officeDocument/2006/relationships" xmlns:p="http://schemas.openxmlformats.org/presentationml/2006/main">
  <p:tag name="THEMEIDCC" val="10"/>
</p:tagLst>
</file>

<file path=ppt/tags/tag44.xml><?xml version="1.0" encoding="utf-8"?>
<p:tagLst xmlns:a="http://schemas.openxmlformats.org/drawingml/2006/main" xmlns:r="http://schemas.openxmlformats.org/officeDocument/2006/relationships" xmlns:p="http://schemas.openxmlformats.org/presentationml/2006/main">
  <p:tag name="THEMEIDCCC" val="10"/>
</p:tagLst>
</file>

<file path=ppt/tags/tag45.xml><?xml version="1.0" encoding="utf-8"?>
<p:tagLst xmlns:a="http://schemas.openxmlformats.org/drawingml/2006/main" xmlns:r="http://schemas.openxmlformats.org/officeDocument/2006/relationships" xmlns:p="http://schemas.openxmlformats.org/presentationml/2006/main">
  <p:tag name="THEMEIDCC" val="11"/>
</p:tagLst>
</file>

<file path=ppt/tags/tag46.xml><?xml version="1.0" encoding="utf-8"?>
<p:tagLst xmlns:a="http://schemas.openxmlformats.org/drawingml/2006/main" xmlns:r="http://schemas.openxmlformats.org/officeDocument/2006/relationships" xmlns:p="http://schemas.openxmlformats.org/presentationml/2006/main">
  <p:tag name="THEMEIDCCC" val="11"/>
</p:tagLst>
</file>

<file path=ppt/tags/tag47.xml><?xml version="1.0" encoding="utf-8"?>
<p:tagLst xmlns:a="http://schemas.openxmlformats.org/drawingml/2006/main" xmlns:r="http://schemas.openxmlformats.org/officeDocument/2006/relationships" xmlns:p="http://schemas.openxmlformats.org/presentationml/2006/main">
  <p:tag name="THEMEIDCC" val="12"/>
</p:tagLst>
</file>

<file path=ppt/tags/tag48.xml><?xml version="1.0" encoding="utf-8"?>
<p:tagLst xmlns:a="http://schemas.openxmlformats.org/drawingml/2006/main" xmlns:r="http://schemas.openxmlformats.org/officeDocument/2006/relationships" xmlns:p="http://schemas.openxmlformats.org/presentationml/2006/main">
  <p:tag name="THEMEIDCCC" val="12"/>
</p:tagLst>
</file>

<file path=ppt/tags/tag5.xml><?xml version="1.0" encoding="utf-8"?>
<p:tagLst xmlns:a="http://schemas.openxmlformats.org/drawingml/2006/main" xmlns:r="http://schemas.openxmlformats.org/officeDocument/2006/relationships" xmlns:p="http://schemas.openxmlformats.org/presentationml/2006/main">
  <p:tag name="THEMEID" val="3"/>
</p:tagLst>
</file>

<file path=ppt/tags/tag6.xml><?xml version="1.0" encoding="utf-8"?>
<p:tagLst xmlns:a="http://schemas.openxmlformats.org/drawingml/2006/main" xmlns:r="http://schemas.openxmlformats.org/officeDocument/2006/relationships" xmlns:p="http://schemas.openxmlformats.org/presentationml/2006/main">
  <p:tag name="THEMEIDC" val="3"/>
</p:tagLst>
</file>

<file path=ppt/tags/tag7.xml><?xml version="1.0" encoding="utf-8"?>
<p:tagLst xmlns:a="http://schemas.openxmlformats.org/drawingml/2006/main" xmlns:r="http://schemas.openxmlformats.org/officeDocument/2006/relationships" xmlns:p="http://schemas.openxmlformats.org/presentationml/2006/main">
  <p:tag name="THEMEID" val="4"/>
</p:tagLst>
</file>

<file path=ppt/tags/tag8.xml><?xml version="1.0" encoding="utf-8"?>
<p:tagLst xmlns:a="http://schemas.openxmlformats.org/drawingml/2006/main" xmlns:r="http://schemas.openxmlformats.org/officeDocument/2006/relationships" xmlns:p="http://schemas.openxmlformats.org/presentationml/2006/main">
  <p:tag name="THEMEIDC" val="4"/>
</p:tagLst>
</file>

<file path=ppt/tags/tag9.xml><?xml version="1.0" encoding="utf-8"?>
<p:tagLst xmlns:a="http://schemas.openxmlformats.org/drawingml/2006/main" xmlns:r="http://schemas.openxmlformats.org/officeDocument/2006/relationships" xmlns:p="http://schemas.openxmlformats.org/presentationml/2006/main">
  <p:tag name="THEMEID" val="5"/>
</p:tagLst>
</file>

<file path=ppt/theme/theme1.xml><?xml version="1.0" encoding="utf-8"?>
<a:theme xmlns:a="http://schemas.openxmlformats.org/drawingml/2006/main" name="Content Layouts">
  <a:themeElements>
    <a:clrScheme name="sara-2020">
      <a:dk1>
        <a:srgbClr val="493728"/>
      </a:dk1>
      <a:lt1>
        <a:sysClr val="window" lastClr="FFFFFF"/>
      </a:lt1>
      <a:dk2>
        <a:srgbClr val="618EB4"/>
      </a:dk2>
      <a:lt2>
        <a:srgbClr val="E7E7E3"/>
      </a:lt2>
      <a:accent1>
        <a:srgbClr val="0055B8"/>
      </a:accent1>
      <a:accent2>
        <a:srgbClr val="9CB6D3"/>
      </a:accent2>
      <a:accent3>
        <a:srgbClr val="ABA89E"/>
      </a:accent3>
      <a:accent4>
        <a:srgbClr val="D5D4CF"/>
      </a:accent4>
      <a:accent5>
        <a:srgbClr val="F4F4F2"/>
      </a:accent5>
      <a:accent6>
        <a:srgbClr val="9F925E"/>
      </a:accent6>
      <a:hlink>
        <a:srgbClr val="0000FF"/>
      </a:hlink>
      <a:folHlink>
        <a:srgbClr val="800080"/>
      </a:folHlink>
    </a:clrScheme>
    <a:fontScheme name="Simpson Thacher">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ST Violet">
      <a:srgbClr val="5B5377"/>
    </a:custClr>
    <a:custClr name="ST Orange">
      <a:srgbClr val="D68231"/>
    </a:custClr>
    <a:custClr name="ST Red">
      <a:srgbClr val="A03123"/>
    </a:custClr>
    <a:custClr name="ST Burgundy">
      <a:srgbClr val="8D3C45"/>
    </a:custClr>
    <a:custClr name="ST Bright Green">
      <a:srgbClr val="73A950"/>
    </a:custClr>
    <a:custClr name="ST Steel Blue">
      <a:srgbClr val="5D7E95"/>
    </a:custClr>
    <a:custClr name="ST Grey-Green">
      <a:srgbClr val="728472"/>
    </a:custClr>
    <a:custClr name="ST Blue-Grey">
      <a:srgbClr val="9DAEAB"/>
    </a:custClr>
    <a:custClr name="ST Tan">
      <a:srgbClr val="D8D2C4"/>
    </a:custClr>
    <a:custClr name="ST Green">
      <a:srgbClr val="73984A"/>
    </a:custClr>
    <a:custClr name="ST Yellow">
      <a:srgbClr val="FFCE00"/>
    </a:custClr>
    <a:custClr name="ST Dark Blue">
      <a:srgbClr val="1F355E"/>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lastPrinted>1900-01-01T05:00:00.0000000Z</lastPrinted>
  <dcterms:created xsi:type="dcterms:W3CDTF">1900-01-01T05:00:00.0000000Z</dcterms:created>
  <dcterms:modified xsi:type="dcterms:W3CDTF">1900-01-01T05:00:00.0000000Z</dcterms:modified>
</coreProperties>
</file>

<file path=docProps/custom.xml><?xml version="1.0" encoding="utf-8"?>
<op:Properties xmlns:vt="http://schemas.openxmlformats.org/officeDocument/2006/docPropsVTypes" xmlns:op="http://schemas.openxmlformats.org/officeDocument/2006/custom-properties"/>
</file>